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72" r:id="rId8"/>
    <p:sldId id="273" r:id="rId9"/>
    <p:sldId id="274" r:id="rId10"/>
    <p:sldId id="275" r:id="rId11"/>
    <p:sldId id="276" r:id="rId12"/>
    <p:sldId id="284" r:id="rId13"/>
    <p:sldId id="278" r:id="rId14"/>
    <p:sldId id="279" r:id="rId15"/>
    <p:sldId id="288" r:id="rId16"/>
    <p:sldId id="280" r:id="rId17"/>
    <p:sldId id="281" r:id="rId18"/>
    <p:sldId id="271" r:id="rId19"/>
    <p:sldId id="285" r:id="rId20"/>
    <p:sldId id="286" r:id="rId21"/>
    <p:sldId id="28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E9002-94DE-40FC-86B6-4A991DB2E900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1DA8A9D9-DBC4-4601-85C1-77BB1BE939C8}">
      <dgm:prSet phldrT="[Texte]"/>
      <dgm:spPr/>
      <dgm:t>
        <a:bodyPr/>
        <a:lstStyle/>
        <a:p>
          <a:r>
            <a:rPr lang="fr-CA" dirty="0"/>
            <a:t>- - - - - -  -</a:t>
          </a:r>
        </a:p>
      </dgm:t>
    </dgm:pt>
    <dgm:pt modelId="{F829EEEA-C960-4D46-97C5-A7125F589C8E}" type="parTrans" cxnId="{3EAB2752-395A-404E-80C1-6F9FCFF58108}">
      <dgm:prSet/>
      <dgm:spPr/>
      <dgm:t>
        <a:bodyPr/>
        <a:lstStyle/>
        <a:p>
          <a:endParaRPr lang="fr-CA"/>
        </a:p>
      </dgm:t>
    </dgm:pt>
    <dgm:pt modelId="{6565A249-647D-4D43-9EB5-F95FCDE2A09E}" type="sibTrans" cxnId="{3EAB2752-395A-404E-80C1-6F9FCFF58108}">
      <dgm:prSet/>
      <dgm:spPr/>
      <dgm:t>
        <a:bodyPr/>
        <a:lstStyle/>
        <a:p>
          <a:endParaRPr lang="fr-CA"/>
        </a:p>
      </dgm:t>
    </dgm:pt>
    <dgm:pt modelId="{CB606D2D-B1A9-4D9D-A02E-362971C40609}">
      <dgm:prSet phldrT="[Texte]"/>
      <dgm:spPr/>
      <dgm:t>
        <a:bodyPr/>
        <a:lstStyle/>
        <a:p>
          <a:r>
            <a:rPr lang="fr-CA" dirty="0"/>
            <a:t>+ + + + + + + + </a:t>
          </a:r>
        </a:p>
      </dgm:t>
    </dgm:pt>
    <dgm:pt modelId="{DC0F44AC-02A6-48EB-9E73-B842819EEDC5}" type="parTrans" cxnId="{FD6D869F-CF46-4EF8-96C7-FB1DE3D295E3}">
      <dgm:prSet/>
      <dgm:spPr/>
      <dgm:t>
        <a:bodyPr/>
        <a:lstStyle/>
        <a:p>
          <a:endParaRPr lang="fr-CA"/>
        </a:p>
      </dgm:t>
    </dgm:pt>
    <dgm:pt modelId="{00A9BA79-8A85-46A5-A898-F356A5F3BE72}" type="sibTrans" cxnId="{FD6D869F-CF46-4EF8-96C7-FB1DE3D295E3}">
      <dgm:prSet/>
      <dgm:spPr/>
      <dgm:t>
        <a:bodyPr/>
        <a:lstStyle/>
        <a:p>
          <a:endParaRPr lang="fr-CA"/>
        </a:p>
      </dgm:t>
    </dgm:pt>
    <dgm:pt modelId="{5E418F3F-E0AF-4934-94D4-A4A4D36BB440}" type="pres">
      <dgm:prSet presAssocID="{CD7E9002-94DE-40FC-86B6-4A991DB2E900}" presName="compositeShape" presStyleCnt="0">
        <dgm:presLayoutVars>
          <dgm:chMax val="2"/>
          <dgm:dir/>
          <dgm:resizeHandles val="exact"/>
        </dgm:presLayoutVars>
      </dgm:prSet>
      <dgm:spPr/>
    </dgm:pt>
    <dgm:pt modelId="{5304D351-B034-47F6-8968-0FCFA36DE2BE}" type="pres">
      <dgm:prSet presAssocID="{1DA8A9D9-DBC4-4601-85C1-77BB1BE939C8}" presName="upArrow" presStyleLbl="node1" presStyleIdx="0" presStyleCnt="2" custScaleY="74626" custLinFactNeighborX="-8085" custLinFactNeighborY="-8524"/>
      <dgm:spPr>
        <a:prstGeom prst="cloud">
          <a:avLst/>
        </a:prstGeom>
      </dgm:spPr>
    </dgm:pt>
    <dgm:pt modelId="{16DC5F86-F92C-41E0-B414-C0CB9B211DC6}" type="pres">
      <dgm:prSet presAssocID="{1DA8A9D9-DBC4-4601-85C1-77BB1BE939C8}" presName="upArrowText" presStyleLbl="revTx" presStyleIdx="0" presStyleCnt="2" custScaleX="63642" custScaleY="55104" custLinFactNeighborX="-80307" custLinFactNeighborY="754">
        <dgm:presLayoutVars>
          <dgm:chMax val="0"/>
          <dgm:bulletEnabled val="1"/>
        </dgm:presLayoutVars>
      </dgm:prSet>
      <dgm:spPr/>
    </dgm:pt>
    <dgm:pt modelId="{289CFEFC-E845-4CFB-B3F9-26667DD618C3}" type="pres">
      <dgm:prSet presAssocID="{CB606D2D-B1A9-4D9D-A02E-362971C40609}" presName="downArrow" presStyleLbl="node1" presStyleIdx="1" presStyleCnt="2" custScaleX="86135" custScaleY="78019" custLinFactNeighborX="-41828" custLinFactNeighborY="7764"/>
      <dgm:spPr>
        <a:prstGeom prst="cloud">
          <a:avLst/>
        </a:prstGeom>
      </dgm:spPr>
    </dgm:pt>
    <dgm:pt modelId="{F3589466-8ADB-439B-9237-53BE15D52E03}" type="pres">
      <dgm:prSet presAssocID="{CB606D2D-B1A9-4D9D-A02E-362971C40609}" presName="downArrowText" presStyleLbl="revTx" presStyleIdx="1" presStyleCnt="2" custScaleX="43741" custScaleY="75384" custLinFactX="-1870" custLinFactNeighborX="-100000" custLinFactNeighborY="6447">
        <dgm:presLayoutVars>
          <dgm:chMax val="0"/>
          <dgm:bulletEnabled val="1"/>
        </dgm:presLayoutVars>
      </dgm:prSet>
      <dgm:spPr/>
    </dgm:pt>
  </dgm:ptLst>
  <dgm:cxnLst>
    <dgm:cxn modelId="{FA33E462-CAAC-4193-A454-17D55840AB7C}" type="presOf" srcId="{CB606D2D-B1A9-4D9D-A02E-362971C40609}" destId="{F3589466-8ADB-439B-9237-53BE15D52E03}" srcOrd="0" destOrd="0" presId="urn:microsoft.com/office/officeart/2005/8/layout/arrow4"/>
    <dgm:cxn modelId="{F97C8E4D-64F9-41DA-BDF8-657914B82333}" type="presOf" srcId="{CD7E9002-94DE-40FC-86B6-4A991DB2E900}" destId="{5E418F3F-E0AF-4934-94D4-A4A4D36BB440}" srcOrd="0" destOrd="0" presId="urn:microsoft.com/office/officeart/2005/8/layout/arrow4"/>
    <dgm:cxn modelId="{3EAB2752-395A-404E-80C1-6F9FCFF58108}" srcId="{CD7E9002-94DE-40FC-86B6-4A991DB2E900}" destId="{1DA8A9D9-DBC4-4601-85C1-77BB1BE939C8}" srcOrd="0" destOrd="0" parTransId="{F829EEEA-C960-4D46-97C5-A7125F589C8E}" sibTransId="{6565A249-647D-4D43-9EB5-F95FCDE2A09E}"/>
    <dgm:cxn modelId="{FD6D869F-CF46-4EF8-96C7-FB1DE3D295E3}" srcId="{CD7E9002-94DE-40FC-86B6-4A991DB2E900}" destId="{CB606D2D-B1A9-4D9D-A02E-362971C40609}" srcOrd="1" destOrd="0" parTransId="{DC0F44AC-02A6-48EB-9E73-B842819EEDC5}" sibTransId="{00A9BA79-8A85-46A5-A898-F356A5F3BE72}"/>
    <dgm:cxn modelId="{AC17D8FD-D838-402C-B067-ACA1F5DA710D}" type="presOf" srcId="{1DA8A9D9-DBC4-4601-85C1-77BB1BE939C8}" destId="{16DC5F86-F92C-41E0-B414-C0CB9B211DC6}" srcOrd="0" destOrd="0" presId="urn:microsoft.com/office/officeart/2005/8/layout/arrow4"/>
    <dgm:cxn modelId="{E75B9B02-A435-41C7-9374-B5EC491566AD}" type="presParOf" srcId="{5E418F3F-E0AF-4934-94D4-A4A4D36BB440}" destId="{5304D351-B034-47F6-8968-0FCFA36DE2BE}" srcOrd="0" destOrd="0" presId="urn:microsoft.com/office/officeart/2005/8/layout/arrow4"/>
    <dgm:cxn modelId="{AF536C7D-51F0-4875-B189-308688A32B5A}" type="presParOf" srcId="{5E418F3F-E0AF-4934-94D4-A4A4D36BB440}" destId="{16DC5F86-F92C-41E0-B414-C0CB9B211DC6}" srcOrd="1" destOrd="0" presId="urn:microsoft.com/office/officeart/2005/8/layout/arrow4"/>
    <dgm:cxn modelId="{40C0E262-856F-477D-BFC7-EE345997CF5E}" type="presParOf" srcId="{5E418F3F-E0AF-4934-94D4-A4A4D36BB440}" destId="{289CFEFC-E845-4CFB-B3F9-26667DD618C3}" srcOrd="2" destOrd="0" presId="urn:microsoft.com/office/officeart/2005/8/layout/arrow4"/>
    <dgm:cxn modelId="{29A11A3B-4A17-4358-A358-3FD68C218578}" type="presParOf" srcId="{5E418F3F-E0AF-4934-94D4-A4A4D36BB440}" destId="{F3589466-8ADB-439B-9237-53BE15D52E0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E9002-94DE-40FC-86B6-4A991DB2E900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CB606D2D-B1A9-4D9D-A02E-362971C40609}">
      <dgm:prSet phldrT="[Texte]"/>
      <dgm:spPr/>
      <dgm:t>
        <a:bodyPr/>
        <a:lstStyle/>
        <a:p>
          <a:r>
            <a:rPr lang="fr-CA" dirty="0"/>
            <a:t>+ + + + + + + + </a:t>
          </a:r>
        </a:p>
      </dgm:t>
    </dgm:pt>
    <dgm:pt modelId="{DC0F44AC-02A6-48EB-9E73-B842819EEDC5}" type="parTrans" cxnId="{FD6D869F-CF46-4EF8-96C7-FB1DE3D295E3}">
      <dgm:prSet/>
      <dgm:spPr/>
      <dgm:t>
        <a:bodyPr/>
        <a:lstStyle/>
        <a:p>
          <a:endParaRPr lang="fr-CA"/>
        </a:p>
      </dgm:t>
    </dgm:pt>
    <dgm:pt modelId="{00A9BA79-8A85-46A5-A898-F356A5F3BE72}" type="sibTrans" cxnId="{FD6D869F-CF46-4EF8-96C7-FB1DE3D295E3}">
      <dgm:prSet/>
      <dgm:spPr/>
      <dgm:t>
        <a:bodyPr/>
        <a:lstStyle/>
        <a:p>
          <a:endParaRPr lang="fr-CA"/>
        </a:p>
      </dgm:t>
    </dgm:pt>
    <dgm:pt modelId="{EF6975F4-B53E-4E8E-9A4D-588363567E21}">
      <dgm:prSet phldrT="[Texte]" custScaleX="43741" custScaleY="75384" custLinFactY="-13550" custLinFactNeighborX="-11864" custLinFactNeighborY="-100000"/>
      <dgm:spPr/>
      <dgm:t>
        <a:bodyPr/>
        <a:lstStyle/>
        <a:p>
          <a:endParaRPr lang="fr-CA"/>
        </a:p>
      </dgm:t>
    </dgm:pt>
    <dgm:pt modelId="{E1D2550B-80C3-4EF4-89CA-716C8D592E97}" type="parTrans" cxnId="{E8B48CE4-2109-431D-A856-24D7CE59A67E}">
      <dgm:prSet/>
      <dgm:spPr/>
      <dgm:t>
        <a:bodyPr/>
        <a:lstStyle/>
        <a:p>
          <a:endParaRPr lang="fr-CA"/>
        </a:p>
      </dgm:t>
    </dgm:pt>
    <dgm:pt modelId="{933CE2EC-6D74-43E8-B734-8C3B0C8E24AC}" type="sibTrans" cxnId="{E8B48CE4-2109-431D-A856-24D7CE59A67E}">
      <dgm:prSet/>
      <dgm:spPr/>
      <dgm:t>
        <a:bodyPr/>
        <a:lstStyle/>
        <a:p>
          <a:endParaRPr lang="fr-CA"/>
        </a:p>
      </dgm:t>
    </dgm:pt>
    <dgm:pt modelId="{1DA8A9D9-DBC4-4601-85C1-77BB1BE939C8}">
      <dgm:prSet phldrT="[Texte]"/>
      <dgm:spPr/>
      <dgm:t>
        <a:bodyPr/>
        <a:lstStyle/>
        <a:p>
          <a:r>
            <a:rPr lang="fr-CA" dirty="0"/>
            <a:t>- - - - - -  -</a:t>
          </a:r>
        </a:p>
      </dgm:t>
    </dgm:pt>
    <dgm:pt modelId="{6565A249-647D-4D43-9EB5-F95FCDE2A09E}" type="sibTrans" cxnId="{3EAB2752-395A-404E-80C1-6F9FCFF58108}">
      <dgm:prSet/>
      <dgm:spPr/>
      <dgm:t>
        <a:bodyPr/>
        <a:lstStyle/>
        <a:p>
          <a:endParaRPr lang="fr-CA"/>
        </a:p>
      </dgm:t>
    </dgm:pt>
    <dgm:pt modelId="{F829EEEA-C960-4D46-97C5-A7125F589C8E}" type="parTrans" cxnId="{3EAB2752-395A-404E-80C1-6F9FCFF58108}">
      <dgm:prSet/>
      <dgm:spPr/>
      <dgm:t>
        <a:bodyPr/>
        <a:lstStyle/>
        <a:p>
          <a:endParaRPr lang="fr-CA"/>
        </a:p>
      </dgm:t>
    </dgm:pt>
    <dgm:pt modelId="{5E418F3F-E0AF-4934-94D4-A4A4D36BB440}" type="pres">
      <dgm:prSet presAssocID="{CD7E9002-94DE-40FC-86B6-4A991DB2E900}" presName="compositeShape" presStyleCnt="0">
        <dgm:presLayoutVars>
          <dgm:chMax val="2"/>
          <dgm:dir/>
          <dgm:resizeHandles val="exact"/>
        </dgm:presLayoutVars>
      </dgm:prSet>
      <dgm:spPr/>
    </dgm:pt>
    <dgm:pt modelId="{5304D351-B034-47F6-8968-0FCFA36DE2BE}" type="pres">
      <dgm:prSet presAssocID="{1DA8A9D9-DBC4-4601-85C1-77BB1BE939C8}" presName="upArrow" presStyleLbl="node1" presStyleIdx="0" presStyleCnt="2" custScaleY="74626" custLinFactX="44654" custLinFactNeighborX="100000" custLinFactNeighborY="-12225"/>
      <dgm:spPr>
        <a:prstGeom prst="cloud">
          <a:avLst/>
        </a:prstGeom>
      </dgm:spPr>
    </dgm:pt>
    <dgm:pt modelId="{16DC5F86-F92C-41E0-B414-C0CB9B211DC6}" type="pres">
      <dgm:prSet presAssocID="{1DA8A9D9-DBC4-4601-85C1-77BB1BE939C8}" presName="upArrowText" presStyleLbl="revTx" presStyleIdx="0" presStyleCnt="2" custScaleX="63642" custScaleY="55104" custLinFactNeighborX="-80307" custLinFactNeighborY="754">
        <dgm:presLayoutVars>
          <dgm:chMax val="0"/>
          <dgm:bulletEnabled val="1"/>
        </dgm:presLayoutVars>
      </dgm:prSet>
      <dgm:spPr/>
    </dgm:pt>
    <dgm:pt modelId="{289CFEFC-E845-4CFB-B3F9-26667DD618C3}" type="pres">
      <dgm:prSet presAssocID="{CB606D2D-B1A9-4D9D-A02E-362971C40609}" presName="downArrow" presStyleLbl="node1" presStyleIdx="1" presStyleCnt="2" custScaleX="86135" custScaleY="78019" custLinFactX="17290" custLinFactNeighborX="100000" custLinFactNeighborY="3778"/>
      <dgm:spPr>
        <a:prstGeom prst="cloud">
          <a:avLst/>
        </a:prstGeom>
      </dgm:spPr>
    </dgm:pt>
    <dgm:pt modelId="{F3589466-8ADB-439B-9237-53BE15D52E03}" type="pres">
      <dgm:prSet presAssocID="{CB606D2D-B1A9-4D9D-A02E-362971C40609}" presName="downArrowText" presStyleLbl="revTx" presStyleIdx="1" presStyleCnt="2" custScaleX="43741" custScaleY="75384" custLinFactY="-13550" custLinFactNeighborX="-11864" custLinFactNeighborY="-100000">
        <dgm:presLayoutVars>
          <dgm:chMax val="0"/>
          <dgm:bulletEnabled val="1"/>
        </dgm:presLayoutVars>
      </dgm:prSet>
      <dgm:spPr/>
    </dgm:pt>
  </dgm:ptLst>
  <dgm:cxnLst>
    <dgm:cxn modelId="{3EAB2752-395A-404E-80C1-6F9FCFF58108}" srcId="{CD7E9002-94DE-40FC-86B6-4A991DB2E900}" destId="{1DA8A9D9-DBC4-4601-85C1-77BB1BE939C8}" srcOrd="0" destOrd="0" parTransId="{F829EEEA-C960-4D46-97C5-A7125F589C8E}" sibTransId="{6565A249-647D-4D43-9EB5-F95FCDE2A09E}"/>
    <dgm:cxn modelId="{59904272-1650-4CE2-9891-40AC40CEFB82}" type="presOf" srcId="{1DA8A9D9-DBC4-4601-85C1-77BB1BE939C8}" destId="{16DC5F86-F92C-41E0-B414-C0CB9B211DC6}" srcOrd="0" destOrd="0" presId="urn:microsoft.com/office/officeart/2005/8/layout/arrow4"/>
    <dgm:cxn modelId="{4B7E6B82-DBF8-46ED-8F71-A10E4A6C5BFE}" type="presOf" srcId="{CD7E9002-94DE-40FC-86B6-4A991DB2E900}" destId="{5E418F3F-E0AF-4934-94D4-A4A4D36BB440}" srcOrd="0" destOrd="0" presId="urn:microsoft.com/office/officeart/2005/8/layout/arrow4"/>
    <dgm:cxn modelId="{FD6D869F-CF46-4EF8-96C7-FB1DE3D295E3}" srcId="{CD7E9002-94DE-40FC-86B6-4A991DB2E900}" destId="{CB606D2D-B1A9-4D9D-A02E-362971C40609}" srcOrd="1" destOrd="0" parTransId="{DC0F44AC-02A6-48EB-9E73-B842819EEDC5}" sibTransId="{00A9BA79-8A85-46A5-A898-F356A5F3BE72}"/>
    <dgm:cxn modelId="{9356B8C5-80AB-4A25-B57D-D996E04FCA61}" type="presOf" srcId="{CB606D2D-B1A9-4D9D-A02E-362971C40609}" destId="{F3589466-8ADB-439B-9237-53BE15D52E03}" srcOrd="0" destOrd="0" presId="urn:microsoft.com/office/officeart/2005/8/layout/arrow4"/>
    <dgm:cxn modelId="{E8B48CE4-2109-431D-A856-24D7CE59A67E}" srcId="{CD7E9002-94DE-40FC-86B6-4A991DB2E900}" destId="{EF6975F4-B53E-4E8E-9A4D-588363567E21}" srcOrd="2" destOrd="0" parTransId="{E1D2550B-80C3-4EF4-89CA-716C8D592E97}" sibTransId="{933CE2EC-6D74-43E8-B734-8C3B0C8E24AC}"/>
    <dgm:cxn modelId="{BE3B503B-6F9A-4B91-8D9E-F0F5256590F9}" type="presParOf" srcId="{5E418F3F-E0AF-4934-94D4-A4A4D36BB440}" destId="{5304D351-B034-47F6-8968-0FCFA36DE2BE}" srcOrd="0" destOrd="0" presId="urn:microsoft.com/office/officeart/2005/8/layout/arrow4"/>
    <dgm:cxn modelId="{3F71C5C4-634A-4677-AA44-08CD47BAB4AF}" type="presParOf" srcId="{5E418F3F-E0AF-4934-94D4-A4A4D36BB440}" destId="{16DC5F86-F92C-41E0-B414-C0CB9B211DC6}" srcOrd="1" destOrd="0" presId="urn:microsoft.com/office/officeart/2005/8/layout/arrow4"/>
    <dgm:cxn modelId="{051A3A0B-6B38-41F2-89F3-C2249DF9CC72}" type="presParOf" srcId="{5E418F3F-E0AF-4934-94D4-A4A4D36BB440}" destId="{289CFEFC-E845-4CFB-B3F9-26667DD618C3}" srcOrd="2" destOrd="0" presId="urn:microsoft.com/office/officeart/2005/8/layout/arrow4"/>
    <dgm:cxn modelId="{9E21C2F7-1CA3-4AC5-971B-C203E2030F11}" type="presParOf" srcId="{5E418F3F-E0AF-4934-94D4-A4A4D36BB440}" destId="{F3589466-8ADB-439B-9237-53BE15D52E0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4D351-B034-47F6-8968-0FCFA36DE2BE}">
      <dsp:nvSpPr>
        <dsp:cNvPr id="0" name=""/>
        <dsp:cNvSpPr/>
      </dsp:nvSpPr>
      <dsp:spPr>
        <a:xfrm>
          <a:off x="360043" y="72011"/>
          <a:ext cx="2257450" cy="1621221"/>
        </a:xfrm>
        <a:prstGeom prst="clou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C5F86-F92C-41E0-B414-C0CB9B211DC6}">
      <dsp:nvSpPr>
        <dsp:cNvPr id="0" name=""/>
        <dsp:cNvSpPr/>
      </dsp:nvSpPr>
      <dsp:spPr>
        <a:xfrm>
          <a:off x="487717" y="485626"/>
          <a:ext cx="2438014" cy="119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0" rIns="241808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- - - - - -  -</a:t>
          </a:r>
        </a:p>
      </dsp:txBody>
      <dsp:txXfrm>
        <a:off x="487717" y="485626"/>
        <a:ext cx="2438014" cy="1197113"/>
      </dsp:txXfrm>
    </dsp:sp>
    <dsp:sp modelId="{289CFEFC-E845-4CFB-B3F9-26667DD618C3}">
      <dsp:nvSpPr>
        <dsp:cNvPr id="0" name=""/>
        <dsp:cNvSpPr/>
      </dsp:nvSpPr>
      <dsp:spPr>
        <a:xfrm>
          <a:off x="432044" y="2742507"/>
          <a:ext cx="1944455" cy="1694933"/>
        </a:xfrm>
        <a:prstGeom prst="clou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89466-8ADB-439B-9237-53BE15D52E03}">
      <dsp:nvSpPr>
        <dsp:cNvPr id="0" name=""/>
        <dsp:cNvSpPr/>
      </dsp:nvSpPr>
      <dsp:spPr>
        <a:xfrm>
          <a:off x="720098" y="2742518"/>
          <a:ext cx="1675641" cy="1637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0" rIns="241808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+ + + + + + + + </a:t>
          </a:r>
        </a:p>
      </dsp:txBody>
      <dsp:txXfrm>
        <a:off x="720098" y="2742518"/>
        <a:ext cx="1675641" cy="1637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4D351-B034-47F6-8968-0FCFA36DE2BE}">
      <dsp:nvSpPr>
        <dsp:cNvPr id="0" name=""/>
        <dsp:cNvSpPr/>
      </dsp:nvSpPr>
      <dsp:spPr>
        <a:xfrm>
          <a:off x="3808051" y="0"/>
          <a:ext cx="2257450" cy="1621221"/>
        </a:xfrm>
        <a:prstGeom prst="clou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C5F86-F92C-41E0-B414-C0CB9B211DC6}">
      <dsp:nvSpPr>
        <dsp:cNvPr id="0" name=""/>
        <dsp:cNvSpPr/>
      </dsp:nvSpPr>
      <dsp:spPr>
        <a:xfrm>
          <a:off x="487717" y="485626"/>
          <a:ext cx="2438014" cy="119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0" rIns="241808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- - - - - -  -</a:t>
          </a:r>
        </a:p>
      </dsp:txBody>
      <dsp:txXfrm>
        <a:off x="487717" y="485626"/>
        <a:ext cx="2438014" cy="1197113"/>
      </dsp:txXfrm>
    </dsp:sp>
    <dsp:sp modelId="{289CFEFC-E845-4CFB-B3F9-26667DD618C3}">
      <dsp:nvSpPr>
        <dsp:cNvPr id="0" name=""/>
        <dsp:cNvSpPr/>
      </dsp:nvSpPr>
      <dsp:spPr>
        <a:xfrm>
          <a:off x="4024055" y="2655912"/>
          <a:ext cx="1944455" cy="1694933"/>
        </a:xfrm>
        <a:prstGeom prst="clou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89466-8ADB-439B-9237-53BE15D52E03}">
      <dsp:nvSpPr>
        <dsp:cNvPr id="0" name=""/>
        <dsp:cNvSpPr/>
      </dsp:nvSpPr>
      <dsp:spPr>
        <a:xfrm>
          <a:off x="4168070" y="135628"/>
          <a:ext cx="1675641" cy="1637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0" rIns="241808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+ + + + + + + + </a:t>
          </a:r>
        </a:p>
      </dsp:txBody>
      <dsp:txXfrm>
        <a:off x="4168070" y="135628"/>
        <a:ext cx="1675641" cy="1637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2A235-FF96-4D5F-975C-35ACA5457D22}" type="datetimeFigureOut">
              <a:rPr lang="fr-CA" smtClean="0"/>
              <a:pPr/>
              <a:t>2023-03-09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F5A72-B40D-4EB0-8B28-032DE687D0A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Atelier #2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Électricité cinétique </a:t>
            </a:r>
          </a:p>
          <a:p>
            <a:r>
              <a:rPr lang="fr-CA" dirty="0"/>
              <a:t>(l’électricité qui bouge)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Ressemblances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pression du liquide mesurée au bas du réservoir est similaire à la tension entre les électrodes de la pile</a:t>
            </a:r>
          </a:p>
          <a:p>
            <a:pPr lvl="1"/>
            <a:r>
              <a:rPr lang="fr-CA" dirty="0"/>
              <a:t>La quantité de liquide dans le réservoir est similaire à la quantité de charges électriques que contient la pile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André-Marie Ampère (1775 – 1836)</a:t>
            </a:r>
          </a:p>
        </p:txBody>
      </p:sp>
      <p:pic>
        <p:nvPicPr>
          <p:cNvPr id="4" name="Espace réservé du contenu 3" descr="Andre-Marie_Ampe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08104" y="1484784"/>
            <a:ext cx="2286000" cy="2674620"/>
          </a:xfrm>
        </p:spPr>
      </p:pic>
      <p:pic>
        <p:nvPicPr>
          <p:cNvPr id="6" name="Image 5" descr="220px-Ampere-o-meter-vintage-HDR-0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412776"/>
            <a:ext cx="4032448" cy="302433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99592" y="4365104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Le courant électrique est la vitesse à laquelle circulent les charges électriques dans un fil conducteur. On le mesure en ampères (A).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Courant 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939" y="1600200"/>
            <a:ext cx="6746122" cy="4525963"/>
          </a:xfrm>
        </p:spPr>
      </p:pic>
    </p:spTree>
    <p:extLst>
      <p:ext uri="{BB962C8B-B14F-4D97-AF65-F5344CB8AC3E}">
        <p14:creationId xmlns:p14="http://schemas.microsoft.com/office/powerpoint/2010/main" val="1428780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Pile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Tension mesurée en volts (V) entre les électrodes + et –</a:t>
            </a:r>
          </a:p>
          <a:p>
            <a:pPr lvl="1"/>
            <a:r>
              <a:rPr lang="fr-CA" dirty="0"/>
              <a:t>1,5 V</a:t>
            </a:r>
          </a:p>
          <a:p>
            <a:pPr lvl="1"/>
            <a:r>
              <a:rPr lang="fr-CA" dirty="0"/>
              <a:t>6 V</a:t>
            </a:r>
          </a:p>
          <a:p>
            <a:pPr lvl="1"/>
            <a:r>
              <a:rPr lang="fr-CA" dirty="0"/>
              <a:t>9 V</a:t>
            </a:r>
          </a:p>
          <a:p>
            <a:r>
              <a:rPr lang="fr-CA" dirty="0"/>
              <a:t>Quantité de charges électriques mesurée en ampères-heures (A-</a:t>
            </a:r>
            <a:r>
              <a:rPr lang="fr-CA" dirty="0" err="1"/>
              <a:t>hres</a:t>
            </a:r>
            <a:r>
              <a:rPr lang="fr-CA" dirty="0"/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Batterie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Une batterie est un ensemble de piles:</a:t>
            </a:r>
          </a:p>
        </p:txBody>
      </p:sp>
      <p:grpSp>
        <p:nvGrpSpPr>
          <p:cNvPr id="13" name="Groupe 12"/>
          <p:cNvGrpSpPr/>
          <p:nvPr/>
        </p:nvGrpSpPr>
        <p:grpSpPr>
          <a:xfrm>
            <a:off x="1907704" y="2636912"/>
            <a:ext cx="3600400" cy="792088"/>
            <a:chOff x="1907704" y="2636912"/>
            <a:chExt cx="3600400" cy="792088"/>
          </a:xfrm>
        </p:grpSpPr>
        <p:sp>
          <p:nvSpPr>
            <p:cNvPr id="4" name="Rectangle 3"/>
            <p:cNvSpPr/>
            <p:nvPr/>
          </p:nvSpPr>
          <p:spPr>
            <a:xfrm>
              <a:off x="2051720" y="2636912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400" dirty="0"/>
                <a:t>+             -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907704" y="2852936"/>
              <a:ext cx="1440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851920" y="2636912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400" dirty="0"/>
                <a:t>+             -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07904" y="2852936"/>
              <a:ext cx="1440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755576" y="2050686"/>
            <a:ext cx="7077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/>
              <a:t>connectées en </a:t>
            </a:r>
            <a:r>
              <a:rPr lang="fr-CA" sz="2800" u="sng" dirty="0"/>
              <a:t>série</a:t>
            </a:r>
            <a:r>
              <a:rPr lang="fr-CA" sz="2800" dirty="0"/>
              <a:t> pour </a:t>
            </a:r>
            <a:r>
              <a:rPr lang="fr-CA" sz="2800" i="1" dirty="0">
                <a:solidFill>
                  <a:schemeClr val="accent2"/>
                </a:solidFill>
              </a:rPr>
              <a:t>augmenter la tension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1835696" y="4293096"/>
            <a:ext cx="4464496" cy="1800200"/>
            <a:chOff x="1835696" y="4293096"/>
            <a:chExt cx="4464496" cy="1800200"/>
          </a:xfrm>
        </p:grpSpPr>
        <p:sp>
          <p:nvSpPr>
            <p:cNvPr id="9" name="Rectangle 8"/>
            <p:cNvSpPr/>
            <p:nvPr/>
          </p:nvSpPr>
          <p:spPr>
            <a:xfrm>
              <a:off x="3131840" y="4293096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400" dirty="0"/>
                <a:t>+             -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5301208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400" dirty="0"/>
                <a:t>+             -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87824" y="4509120"/>
              <a:ext cx="1440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87824" y="5517232"/>
              <a:ext cx="1440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cxnSp>
          <p:nvCxnSpPr>
            <p:cNvPr id="43" name="Forme 42"/>
            <p:cNvCxnSpPr>
              <a:stCxn id="11" idx="1"/>
            </p:cNvCxnSpPr>
            <p:nvPr/>
          </p:nvCxnSpPr>
          <p:spPr>
            <a:xfrm rot="10800000" flipV="1">
              <a:off x="2411760" y="4689140"/>
              <a:ext cx="576064" cy="972108"/>
            </a:xfrm>
            <a:prstGeom prst="bent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en angle 44"/>
            <p:cNvCxnSpPr>
              <a:stCxn id="12" idx="1"/>
            </p:cNvCxnSpPr>
            <p:nvPr/>
          </p:nvCxnSpPr>
          <p:spPr>
            <a:xfrm rot="10800000">
              <a:off x="1835696" y="5157192"/>
              <a:ext cx="1152128" cy="540060"/>
            </a:xfrm>
            <a:prstGeom prst="bentConnector3">
              <a:avLst>
                <a:gd name="adj1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en angle 46"/>
            <p:cNvCxnSpPr>
              <a:stCxn id="9" idx="3"/>
            </p:cNvCxnSpPr>
            <p:nvPr/>
          </p:nvCxnSpPr>
          <p:spPr>
            <a:xfrm>
              <a:off x="4788024" y="4689140"/>
              <a:ext cx="1512168" cy="540060"/>
            </a:xfrm>
            <a:prstGeom prst="bentConnector3">
              <a:avLst>
                <a:gd name="adj1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en angle 48"/>
            <p:cNvCxnSpPr>
              <a:stCxn id="10" idx="3"/>
            </p:cNvCxnSpPr>
            <p:nvPr/>
          </p:nvCxnSpPr>
          <p:spPr>
            <a:xfrm flipV="1">
              <a:off x="4788024" y="5229200"/>
              <a:ext cx="1512168" cy="468052"/>
            </a:xfrm>
            <a:prstGeom prst="bentConnector3">
              <a:avLst>
                <a:gd name="adj1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ZoneTexte 49"/>
          <p:cNvSpPr txBox="1"/>
          <p:nvPr/>
        </p:nvSpPr>
        <p:spPr>
          <a:xfrm>
            <a:off x="827584" y="3429000"/>
            <a:ext cx="78120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/>
              <a:t>connectées en </a:t>
            </a:r>
            <a:r>
              <a:rPr lang="fr-CA" sz="2800" u="sng" dirty="0"/>
              <a:t>parallèle</a:t>
            </a:r>
            <a:r>
              <a:rPr lang="fr-CA" sz="2800" dirty="0"/>
              <a:t> pour </a:t>
            </a:r>
            <a:r>
              <a:rPr lang="fr-CA" sz="2800" i="1" dirty="0">
                <a:solidFill>
                  <a:schemeClr val="accent2"/>
                </a:solidFill>
              </a:rPr>
              <a:t>augmenter la quantité </a:t>
            </a:r>
          </a:p>
          <a:p>
            <a:r>
              <a:rPr lang="fr-CA" sz="2800" i="1" dirty="0">
                <a:solidFill>
                  <a:schemeClr val="accent2"/>
                </a:solidFill>
              </a:rPr>
              <a:t>de charges électriques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EB865792-9DFB-45B8-BFD9-BE07648AD7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729700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Circuit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élément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Batterie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Détermine la tension appliquée au circuit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Résistance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Exemple: lampe qui transforme l’électricité en lumière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Fils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Utilisés</a:t>
                      </a:r>
                      <a:r>
                        <a:rPr lang="fr-CA" baseline="0" dirty="0"/>
                        <a:t> pour fermer le circuit: les charges négatives de la borne négative de la batterie circulent jusqu’à la borne positive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Interrupteur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Contrôle la fermeture ou l’ouverture du circuit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4" name="Connecteur en angle 13"/>
          <p:cNvCxnSpPr/>
          <p:nvPr/>
        </p:nvCxnSpPr>
        <p:spPr>
          <a:xfrm flipV="1">
            <a:off x="1187624" y="4293096"/>
            <a:ext cx="1224136" cy="288032"/>
          </a:xfrm>
          <a:prstGeom prst="bentConnector3">
            <a:avLst>
              <a:gd name="adj1" fmla="val 585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oleil 19"/>
          <p:cNvSpPr/>
          <p:nvPr/>
        </p:nvSpPr>
        <p:spPr>
          <a:xfrm>
            <a:off x="7668344" y="4581128"/>
            <a:ext cx="936104" cy="72008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2411760" y="4077072"/>
            <a:ext cx="50405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3707904" y="4725144"/>
            <a:ext cx="57606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5" name="Forme 24"/>
          <p:cNvCxnSpPr/>
          <p:nvPr/>
        </p:nvCxnSpPr>
        <p:spPr>
          <a:xfrm>
            <a:off x="2987824" y="4293096"/>
            <a:ext cx="1008112" cy="432048"/>
          </a:xfrm>
          <a:prstGeom prst="bentConnector2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en angle 26"/>
          <p:cNvCxnSpPr/>
          <p:nvPr/>
        </p:nvCxnSpPr>
        <p:spPr>
          <a:xfrm>
            <a:off x="1187624" y="5157192"/>
            <a:ext cx="2808312" cy="504056"/>
          </a:xfrm>
          <a:prstGeom prst="bentConnector3">
            <a:avLst>
              <a:gd name="adj1" fmla="val -9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endCxn id="23" idx="4"/>
          </p:cNvCxnSpPr>
          <p:nvPr/>
        </p:nvCxnSpPr>
        <p:spPr>
          <a:xfrm flipV="1">
            <a:off x="3995936" y="5157192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5004048" y="4581128"/>
            <a:ext cx="57606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5004048" y="4941168"/>
            <a:ext cx="57606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5220072" y="472514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5220072" y="5157192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en angle 37"/>
          <p:cNvCxnSpPr/>
          <p:nvPr/>
        </p:nvCxnSpPr>
        <p:spPr>
          <a:xfrm flipV="1">
            <a:off x="5292080" y="4293096"/>
            <a:ext cx="1224136" cy="288032"/>
          </a:xfrm>
          <a:prstGeom prst="bentConnector3">
            <a:avLst>
              <a:gd name="adj1" fmla="val 585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6516216" y="4221088"/>
            <a:ext cx="57606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Forme 40"/>
          <p:cNvCxnSpPr/>
          <p:nvPr/>
        </p:nvCxnSpPr>
        <p:spPr>
          <a:xfrm>
            <a:off x="7092280" y="4293096"/>
            <a:ext cx="1008112" cy="432048"/>
          </a:xfrm>
          <a:prstGeom prst="bentConnector2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/>
          <p:nvPr/>
        </p:nvCxnSpPr>
        <p:spPr>
          <a:xfrm>
            <a:off x="5292080" y="5157192"/>
            <a:ext cx="2808312" cy="504056"/>
          </a:xfrm>
          <a:prstGeom prst="bentConnector3">
            <a:avLst>
              <a:gd name="adj1" fmla="val -9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V="1">
            <a:off x="8100392" y="5157192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7020272" y="4221088"/>
            <a:ext cx="144016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6" name="Ellipse 45"/>
          <p:cNvSpPr/>
          <p:nvPr/>
        </p:nvSpPr>
        <p:spPr>
          <a:xfrm>
            <a:off x="2915816" y="4221088"/>
            <a:ext cx="144016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7" name="ZoneTexte 46"/>
          <p:cNvSpPr txBox="1"/>
          <p:nvPr/>
        </p:nvSpPr>
        <p:spPr>
          <a:xfrm>
            <a:off x="1619672" y="5733256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interrupteur ouvert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5436096" y="5733256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interrupteur fermé</a:t>
            </a:r>
          </a:p>
        </p:txBody>
      </p:sp>
      <p:cxnSp>
        <p:nvCxnSpPr>
          <p:cNvPr id="50" name="Connecteur droit avec flèche 49"/>
          <p:cNvCxnSpPr>
            <a:stCxn id="47" idx="0"/>
          </p:cNvCxnSpPr>
          <p:nvPr/>
        </p:nvCxnSpPr>
        <p:spPr>
          <a:xfrm flipH="1" flipV="1">
            <a:off x="2771800" y="4293096"/>
            <a:ext cx="36004" cy="144016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 flipH="1" flipV="1">
            <a:off x="6804248" y="4365104"/>
            <a:ext cx="36004" cy="144016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5004048" y="4149080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+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5004048" y="5013176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-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899592" y="4149080"/>
            <a:ext cx="864096" cy="1387316"/>
            <a:chOff x="899592" y="4149080"/>
            <a:chExt cx="864096" cy="1387316"/>
          </a:xfrm>
        </p:grpSpPr>
        <p:cxnSp>
          <p:nvCxnSpPr>
            <p:cNvPr id="6" name="Connecteur droit 5"/>
            <p:cNvCxnSpPr/>
            <p:nvPr/>
          </p:nvCxnSpPr>
          <p:spPr>
            <a:xfrm>
              <a:off x="899592" y="4581128"/>
              <a:ext cx="57606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>
            <a:xfrm>
              <a:off x="899592" y="4941168"/>
              <a:ext cx="57606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1115616" y="4725144"/>
              <a:ext cx="14401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1115616" y="5157192"/>
              <a:ext cx="14401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ZoneTexte 51"/>
            <p:cNvSpPr txBox="1"/>
            <p:nvPr/>
          </p:nvSpPr>
          <p:spPr>
            <a:xfrm>
              <a:off x="899592" y="4149080"/>
              <a:ext cx="8640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dirty="0"/>
                <a:t>+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899592" y="5013176"/>
              <a:ext cx="8640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dirty="0"/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45" grpId="0" animBg="1"/>
      <p:bldP spid="46" grpId="0" animBg="1"/>
      <p:bldP spid="47" grpId="0"/>
      <p:bldP spid="47" grpId="1"/>
      <p:bldP spid="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Lampe de poche</a:t>
            </a:r>
          </a:p>
        </p:txBody>
      </p:sp>
      <p:pic>
        <p:nvPicPr>
          <p:cNvPr id="4" name="Espace réservé du contenu 3" descr="lamp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321721"/>
            <a:ext cx="3672407" cy="5400599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Rappelons-nous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</a:t>
            </a:r>
            <a:r>
              <a:rPr lang="fr-CA" u="sng" dirty="0"/>
              <a:t>tension</a:t>
            </a:r>
            <a:r>
              <a:rPr lang="fr-CA" dirty="0"/>
              <a:t> électrique est comme la pression</a:t>
            </a:r>
          </a:p>
          <a:p>
            <a:pPr lvl="1"/>
            <a:r>
              <a:rPr lang="fr-CA" dirty="0"/>
              <a:t>On la mesure en </a:t>
            </a:r>
            <a:r>
              <a:rPr lang="fr-CA" u="sng" dirty="0"/>
              <a:t>volts</a:t>
            </a:r>
            <a:r>
              <a:rPr lang="fr-CA" dirty="0"/>
              <a:t> (V)</a:t>
            </a:r>
          </a:p>
          <a:p>
            <a:r>
              <a:rPr lang="fr-CA" dirty="0"/>
              <a:t>Le </a:t>
            </a:r>
            <a:r>
              <a:rPr lang="fr-CA" u="sng" dirty="0"/>
              <a:t>courant</a:t>
            </a:r>
            <a:r>
              <a:rPr lang="fr-CA" dirty="0"/>
              <a:t> électrique est comme le débit d’une rivière</a:t>
            </a:r>
          </a:p>
          <a:p>
            <a:pPr lvl="1"/>
            <a:r>
              <a:rPr lang="fr-CA" dirty="0"/>
              <a:t>On le mesure en </a:t>
            </a:r>
            <a:r>
              <a:rPr lang="fr-CA" u="sng" dirty="0"/>
              <a:t>ampères</a:t>
            </a:r>
            <a:r>
              <a:rPr lang="fr-CA" dirty="0"/>
              <a:t> (A)</a:t>
            </a:r>
          </a:p>
          <a:p>
            <a:r>
              <a:rPr lang="fr-CA" dirty="0"/>
              <a:t>Plus on demande d’énergie</a:t>
            </a:r>
          </a:p>
          <a:p>
            <a:pPr lvl="1"/>
            <a:r>
              <a:rPr lang="fr-CA" dirty="0"/>
              <a:t>Plus le courant augmente</a:t>
            </a:r>
          </a:p>
          <a:p>
            <a:pPr lvl="1"/>
            <a:r>
              <a:rPr lang="fr-CA" dirty="0"/>
              <a:t>Plus la tension baisse aux bornes de la batterie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35896" y="274638"/>
            <a:ext cx="5050904" cy="1354162"/>
          </a:xfrm>
        </p:spPr>
        <p:txBody>
          <a:bodyPr/>
          <a:lstStyle/>
          <a:p>
            <a:r>
              <a:rPr lang="fr-CA" dirty="0"/>
              <a:t>expériences</a:t>
            </a: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33088"/>
              </p:ext>
            </p:extLst>
          </p:nvPr>
        </p:nvGraphicFramePr>
        <p:xfrm>
          <a:off x="457200" y="2136374"/>
          <a:ext cx="8229599" cy="2717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4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7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75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700" dirty="0">
                          <a:effectLst/>
                        </a:rPr>
                        <a:t>expérience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200">
                          <a:effectLst/>
                        </a:rPr>
                        <a:t>source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200">
                          <a:effectLst/>
                        </a:rPr>
                        <a:t>résistance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200" dirty="0">
                          <a:effectLst/>
                        </a:rPr>
                        <a:t>éclairage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200">
                          <a:effectLst/>
                        </a:rPr>
                        <a:t>tension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200">
                          <a:effectLst/>
                        </a:rPr>
                        <a:t>courant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 dirty="0">
                          <a:effectLst/>
                        </a:rPr>
                        <a:t>1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>
                          <a:effectLst/>
                        </a:rPr>
                        <a:t>2 piles D en série = 3,0 V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>
                          <a:effectLst/>
                        </a:rPr>
                        <a:t>1 seule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 dirty="0">
                          <a:effectLst/>
                        </a:rPr>
                        <a:t> 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3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 dirty="0">
                          <a:effectLst/>
                        </a:rPr>
                        <a:t>2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>
                          <a:effectLst/>
                        </a:rPr>
                        <a:t>2 piles D en série = 3,0 V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 dirty="0">
                          <a:effectLst/>
                        </a:rPr>
                        <a:t>2 résistances en série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3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 dirty="0">
                          <a:effectLst/>
                        </a:rPr>
                        <a:t>3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>
                          <a:effectLst/>
                        </a:rPr>
                        <a:t>2 piles D en série = 3,0 V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1500">
                          <a:effectLst/>
                        </a:rPr>
                        <a:t>2 résistances en parallèle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>
                          <a:effectLst/>
                        </a:rPr>
                        <a:t> </a:t>
                      </a:r>
                      <a:endParaRPr lang="fr-C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3400" dirty="0">
                          <a:effectLst/>
                        </a:rPr>
                        <a:t> </a:t>
                      </a:r>
                      <a:endParaRPr lang="fr-C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87" marR="6418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1" y="274638"/>
            <a:ext cx="1796117" cy="142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9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Un rappel: Les particules atomiques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103" y="1628800"/>
            <a:ext cx="8400935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Circuit série </a:t>
            </a:r>
          </a:p>
        </p:txBody>
      </p:sp>
      <p:sp>
        <p:nvSpPr>
          <p:cNvPr id="6" name="Forme libre 5"/>
          <p:cNvSpPr/>
          <p:nvPr/>
        </p:nvSpPr>
        <p:spPr>
          <a:xfrm>
            <a:off x="1810139" y="2665970"/>
            <a:ext cx="1940767" cy="497108"/>
          </a:xfrm>
          <a:custGeom>
            <a:avLst/>
            <a:gdLst>
              <a:gd name="connsiteX0" fmla="*/ 0 w 1940767"/>
              <a:gd name="connsiteY0" fmla="*/ 77230 h 497108"/>
              <a:gd name="connsiteX1" fmla="*/ 298579 w 1940767"/>
              <a:gd name="connsiteY1" fmla="*/ 49238 h 497108"/>
              <a:gd name="connsiteX2" fmla="*/ 382555 w 1940767"/>
              <a:gd name="connsiteY2" fmla="*/ 39908 h 497108"/>
              <a:gd name="connsiteX3" fmla="*/ 1324947 w 1940767"/>
              <a:gd name="connsiteY3" fmla="*/ 30577 h 497108"/>
              <a:gd name="connsiteX4" fmla="*/ 1380930 w 1940767"/>
              <a:gd name="connsiteY4" fmla="*/ 11916 h 497108"/>
              <a:gd name="connsiteX5" fmla="*/ 1698171 w 1940767"/>
              <a:gd name="connsiteY5" fmla="*/ 11916 h 497108"/>
              <a:gd name="connsiteX6" fmla="*/ 1791477 w 1940767"/>
              <a:gd name="connsiteY6" fmla="*/ 21246 h 497108"/>
              <a:gd name="connsiteX7" fmla="*/ 1847461 w 1940767"/>
              <a:gd name="connsiteY7" fmla="*/ 39908 h 497108"/>
              <a:gd name="connsiteX8" fmla="*/ 1884783 w 1940767"/>
              <a:gd name="connsiteY8" fmla="*/ 77230 h 497108"/>
              <a:gd name="connsiteX9" fmla="*/ 1931437 w 1940767"/>
              <a:gd name="connsiteY9" fmla="*/ 105222 h 497108"/>
              <a:gd name="connsiteX10" fmla="*/ 1940767 w 1940767"/>
              <a:gd name="connsiteY10" fmla="*/ 142544 h 497108"/>
              <a:gd name="connsiteX11" fmla="*/ 1922106 w 1940767"/>
              <a:gd name="connsiteY11" fmla="*/ 254512 h 497108"/>
              <a:gd name="connsiteX12" fmla="*/ 1894114 w 1940767"/>
              <a:gd name="connsiteY12" fmla="*/ 310495 h 497108"/>
              <a:gd name="connsiteX13" fmla="*/ 1884783 w 1940767"/>
              <a:gd name="connsiteY13" fmla="*/ 357148 h 497108"/>
              <a:gd name="connsiteX14" fmla="*/ 1866122 w 1940767"/>
              <a:gd name="connsiteY14" fmla="*/ 413132 h 497108"/>
              <a:gd name="connsiteX15" fmla="*/ 1866122 w 1940767"/>
              <a:gd name="connsiteY15" fmla="*/ 497108 h 49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40767" h="497108">
                <a:moveTo>
                  <a:pt x="0" y="77230"/>
                </a:moveTo>
                <a:cubicBezTo>
                  <a:pt x="142604" y="53461"/>
                  <a:pt x="8736" y="74081"/>
                  <a:pt x="298579" y="49238"/>
                </a:cubicBezTo>
                <a:cubicBezTo>
                  <a:pt x="326640" y="46833"/>
                  <a:pt x="354395" y="40420"/>
                  <a:pt x="382555" y="39908"/>
                </a:cubicBezTo>
                <a:lnTo>
                  <a:pt x="1324947" y="30577"/>
                </a:lnTo>
                <a:cubicBezTo>
                  <a:pt x="1343608" y="24357"/>
                  <a:pt x="1361847" y="16687"/>
                  <a:pt x="1380930" y="11916"/>
                </a:cubicBezTo>
                <a:cubicBezTo>
                  <a:pt x="1481473" y="-13220"/>
                  <a:pt x="1608683" y="8720"/>
                  <a:pt x="1698171" y="11916"/>
                </a:cubicBezTo>
                <a:cubicBezTo>
                  <a:pt x="1729273" y="15026"/>
                  <a:pt x="1760755" y="15486"/>
                  <a:pt x="1791477" y="21246"/>
                </a:cubicBezTo>
                <a:cubicBezTo>
                  <a:pt x="1810811" y="24871"/>
                  <a:pt x="1847461" y="39908"/>
                  <a:pt x="1847461" y="39908"/>
                </a:cubicBezTo>
                <a:cubicBezTo>
                  <a:pt x="1859902" y="52349"/>
                  <a:pt x="1870466" y="67004"/>
                  <a:pt x="1884783" y="77230"/>
                </a:cubicBezTo>
                <a:cubicBezTo>
                  <a:pt x="1969579" y="137799"/>
                  <a:pt x="1862477" y="36266"/>
                  <a:pt x="1931437" y="105222"/>
                </a:cubicBezTo>
                <a:cubicBezTo>
                  <a:pt x="1934547" y="117663"/>
                  <a:pt x="1940767" y="129720"/>
                  <a:pt x="1940767" y="142544"/>
                </a:cubicBezTo>
                <a:cubicBezTo>
                  <a:pt x="1940767" y="163243"/>
                  <a:pt x="1936706" y="225312"/>
                  <a:pt x="1922106" y="254512"/>
                </a:cubicBezTo>
                <a:cubicBezTo>
                  <a:pt x="1899301" y="300122"/>
                  <a:pt x="1905841" y="263589"/>
                  <a:pt x="1894114" y="310495"/>
                </a:cubicBezTo>
                <a:cubicBezTo>
                  <a:pt x="1890267" y="325880"/>
                  <a:pt x="1888956" y="341848"/>
                  <a:pt x="1884783" y="357148"/>
                </a:cubicBezTo>
                <a:cubicBezTo>
                  <a:pt x="1879607" y="376126"/>
                  <a:pt x="1866122" y="393461"/>
                  <a:pt x="1866122" y="413132"/>
                </a:cubicBezTo>
                <a:lnTo>
                  <a:pt x="1866122" y="49710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Forme libre 6"/>
          <p:cNvSpPr/>
          <p:nvPr/>
        </p:nvSpPr>
        <p:spPr>
          <a:xfrm>
            <a:off x="3657983" y="2708920"/>
            <a:ext cx="2304707" cy="1800808"/>
          </a:xfrm>
          <a:custGeom>
            <a:avLst/>
            <a:gdLst>
              <a:gd name="connsiteX0" fmla="*/ 0 w 2304707"/>
              <a:gd name="connsiteY0" fmla="*/ 1595535 h 1800808"/>
              <a:gd name="connsiteX1" fmla="*/ 46653 w 2304707"/>
              <a:gd name="connsiteY1" fmla="*/ 1623527 h 1800808"/>
              <a:gd name="connsiteX2" fmla="*/ 65315 w 2304707"/>
              <a:gd name="connsiteY2" fmla="*/ 1651519 h 1800808"/>
              <a:gd name="connsiteX3" fmla="*/ 102637 w 2304707"/>
              <a:gd name="connsiteY3" fmla="*/ 1698172 h 1800808"/>
              <a:gd name="connsiteX4" fmla="*/ 177282 w 2304707"/>
              <a:gd name="connsiteY4" fmla="*/ 1782147 h 1800808"/>
              <a:gd name="connsiteX5" fmla="*/ 251927 w 2304707"/>
              <a:gd name="connsiteY5" fmla="*/ 1800808 h 1800808"/>
              <a:gd name="connsiteX6" fmla="*/ 634482 w 2304707"/>
              <a:gd name="connsiteY6" fmla="*/ 1791478 h 1800808"/>
              <a:gd name="connsiteX7" fmla="*/ 961053 w 2304707"/>
              <a:gd name="connsiteY7" fmla="*/ 1754155 h 1800808"/>
              <a:gd name="connsiteX8" fmla="*/ 998376 w 2304707"/>
              <a:gd name="connsiteY8" fmla="*/ 1707502 h 1800808"/>
              <a:gd name="connsiteX9" fmla="*/ 1054360 w 2304707"/>
              <a:gd name="connsiteY9" fmla="*/ 1651519 h 1800808"/>
              <a:gd name="connsiteX10" fmla="*/ 1138335 w 2304707"/>
              <a:gd name="connsiteY10" fmla="*/ 1586204 h 1800808"/>
              <a:gd name="connsiteX11" fmla="*/ 1166327 w 2304707"/>
              <a:gd name="connsiteY11" fmla="*/ 1539551 h 1800808"/>
              <a:gd name="connsiteX12" fmla="*/ 1194319 w 2304707"/>
              <a:gd name="connsiteY12" fmla="*/ 1511559 h 1800808"/>
              <a:gd name="connsiteX13" fmla="*/ 1212980 w 2304707"/>
              <a:gd name="connsiteY13" fmla="*/ 1436915 h 1800808"/>
              <a:gd name="connsiteX14" fmla="*/ 1231641 w 2304707"/>
              <a:gd name="connsiteY14" fmla="*/ 1110343 h 1800808"/>
              <a:gd name="connsiteX15" fmla="*/ 1240972 w 2304707"/>
              <a:gd name="connsiteY15" fmla="*/ 1063690 h 1800808"/>
              <a:gd name="connsiteX16" fmla="*/ 1268964 w 2304707"/>
              <a:gd name="connsiteY16" fmla="*/ 905070 h 1800808"/>
              <a:gd name="connsiteX17" fmla="*/ 1278294 w 2304707"/>
              <a:gd name="connsiteY17" fmla="*/ 858417 h 1800808"/>
              <a:gd name="connsiteX18" fmla="*/ 1315617 w 2304707"/>
              <a:gd name="connsiteY18" fmla="*/ 783772 h 1800808"/>
              <a:gd name="connsiteX19" fmla="*/ 1334278 w 2304707"/>
              <a:gd name="connsiteY19" fmla="*/ 755780 h 1800808"/>
              <a:gd name="connsiteX20" fmla="*/ 1352939 w 2304707"/>
              <a:gd name="connsiteY20" fmla="*/ 699796 h 1800808"/>
              <a:gd name="connsiteX21" fmla="*/ 1408923 w 2304707"/>
              <a:gd name="connsiteY21" fmla="*/ 606490 h 1800808"/>
              <a:gd name="connsiteX22" fmla="*/ 1427584 w 2304707"/>
              <a:gd name="connsiteY22" fmla="*/ 569168 h 1800808"/>
              <a:gd name="connsiteX23" fmla="*/ 1446245 w 2304707"/>
              <a:gd name="connsiteY23" fmla="*/ 550506 h 1800808"/>
              <a:gd name="connsiteX24" fmla="*/ 1464907 w 2304707"/>
              <a:gd name="connsiteY24" fmla="*/ 522515 h 1800808"/>
              <a:gd name="connsiteX25" fmla="*/ 1511560 w 2304707"/>
              <a:gd name="connsiteY25" fmla="*/ 475861 h 1800808"/>
              <a:gd name="connsiteX26" fmla="*/ 1548882 w 2304707"/>
              <a:gd name="connsiteY26" fmla="*/ 419878 h 1800808"/>
              <a:gd name="connsiteX27" fmla="*/ 1595535 w 2304707"/>
              <a:gd name="connsiteY27" fmla="*/ 382555 h 1800808"/>
              <a:gd name="connsiteX28" fmla="*/ 1651519 w 2304707"/>
              <a:gd name="connsiteY28" fmla="*/ 307910 h 1800808"/>
              <a:gd name="connsiteX29" fmla="*/ 1670180 w 2304707"/>
              <a:gd name="connsiteY29" fmla="*/ 279919 h 1800808"/>
              <a:gd name="connsiteX30" fmla="*/ 1726164 w 2304707"/>
              <a:gd name="connsiteY30" fmla="*/ 223935 h 1800808"/>
              <a:gd name="connsiteX31" fmla="*/ 1754155 w 2304707"/>
              <a:gd name="connsiteY31" fmla="*/ 195943 h 1800808"/>
              <a:gd name="connsiteX32" fmla="*/ 1800809 w 2304707"/>
              <a:gd name="connsiteY32" fmla="*/ 158621 h 1800808"/>
              <a:gd name="connsiteX33" fmla="*/ 1875453 w 2304707"/>
              <a:gd name="connsiteY33" fmla="*/ 74645 h 1800808"/>
              <a:gd name="connsiteX34" fmla="*/ 1894115 w 2304707"/>
              <a:gd name="connsiteY34" fmla="*/ 55984 h 1800808"/>
              <a:gd name="connsiteX35" fmla="*/ 1987421 w 2304707"/>
              <a:gd name="connsiteY35" fmla="*/ 18661 h 1800808"/>
              <a:gd name="connsiteX36" fmla="*/ 2015413 w 2304707"/>
              <a:gd name="connsiteY36" fmla="*/ 9331 h 1800808"/>
              <a:gd name="connsiteX37" fmla="*/ 2043404 w 2304707"/>
              <a:gd name="connsiteY37" fmla="*/ 0 h 1800808"/>
              <a:gd name="connsiteX38" fmla="*/ 2220686 w 2304707"/>
              <a:gd name="connsiteY38" fmla="*/ 9331 h 1800808"/>
              <a:gd name="connsiteX39" fmla="*/ 2258009 w 2304707"/>
              <a:gd name="connsiteY39" fmla="*/ 65315 h 1800808"/>
              <a:gd name="connsiteX40" fmla="*/ 2276670 w 2304707"/>
              <a:gd name="connsiteY40" fmla="*/ 93306 h 1800808"/>
              <a:gd name="connsiteX41" fmla="*/ 2286000 w 2304707"/>
              <a:gd name="connsiteY41" fmla="*/ 121298 h 1800808"/>
              <a:gd name="connsiteX42" fmla="*/ 2304662 w 2304707"/>
              <a:gd name="connsiteY42" fmla="*/ 167951 h 1800808"/>
              <a:gd name="connsiteX43" fmla="*/ 2286000 w 2304707"/>
              <a:gd name="connsiteY43" fmla="*/ 317241 h 1800808"/>
              <a:gd name="connsiteX44" fmla="*/ 2267339 w 2304707"/>
              <a:gd name="connsiteY44" fmla="*/ 345233 h 1800808"/>
              <a:gd name="connsiteX45" fmla="*/ 2258009 w 2304707"/>
              <a:gd name="connsiteY45" fmla="*/ 485192 h 180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304707" h="1800808">
                <a:moveTo>
                  <a:pt x="0" y="1595535"/>
                </a:moveTo>
                <a:cubicBezTo>
                  <a:pt x="15551" y="1604866"/>
                  <a:pt x="32884" y="1611725"/>
                  <a:pt x="46653" y="1623527"/>
                </a:cubicBezTo>
                <a:cubicBezTo>
                  <a:pt x="55167" y="1630825"/>
                  <a:pt x="58586" y="1642548"/>
                  <a:pt x="65315" y="1651519"/>
                </a:cubicBezTo>
                <a:cubicBezTo>
                  <a:pt x="77264" y="1667451"/>
                  <a:pt x="90688" y="1682240"/>
                  <a:pt x="102637" y="1698172"/>
                </a:cubicBezTo>
                <a:cubicBezTo>
                  <a:pt x="123383" y="1725833"/>
                  <a:pt x="142913" y="1770690"/>
                  <a:pt x="177282" y="1782147"/>
                </a:cubicBezTo>
                <a:cubicBezTo>
                  <a:pt x="220319" y="1796493"/>
                  <a:pt x="195630" y="1789549"/>
                  <a:pt x="251927" y="1800808"/>
                </a:cubicBezTo>
                <a:cubicBezTo>
                  <a:pt x="379445" y="1797698"/>
                  <a:pt x="507146" y="1798968"/>
                  <a:pt x="634482" y="1791478"/>
                </a:cubicBezTo>
                <a:cubicBezTo>
                  <a:pt x="692606" y="1788059"/>
                  <a:pt x="867481" y="1765852"/>
                  <a:pt x="961053" y="1754155"/>
                </a:cubicBezTo>
                <a:cubicBezTo>
                  <a:pt x="1043031" y="1672181"/>
                  <a:pt x="904232" y="1813413"/>
                  <a:pt x="998376" y="1707502"/>
                </a:cubicBezTo>
                <a:cubicBezTo>
                  <a:pt x="1015909" y="1687777"/>
                  <a:pt x="1034417" y="1668803"/>
                  <a:pt x="1054360" y="1651519"/>
                </a:cubicBezTo>
                <a:cubicBezTo>
                  <a:pt x="1081158" y="1628294"/>
                  <a:pt x="1138335" y="1586204"/>
                  <a:pt x="1138335" y="1586204"/>
                </a:cubicBezTo>
                <a:cubicBezTo>
                  <a:pt x="1147666" y="1570653"/>
                  <a:pt x="1155446" y="1554059"/>
                  <a:pt x="1166327" y="1539551"/>
                </a:cubicBezTo>
                <a:cubicBezTo>
                  <a:pt x="1174244" y="1528995"/>
                  <a:pt x="1188859" y="1523572"/>
                  <a:pt x="1194319" y="1511559"/>
                </a:cubicBezTo>
                <a:cubicBezTo>
                  <a:pt x="1204932" y="1488211"/>
                  <a:pt x="1212980" y="1436915"/>
                  <a:pt x="1212980" y="1436915"/>
                </a:cubicBezTo>
                <a:cubicBezTo>
                  <a:pt x="1219200" y="1328058"/>
                  <a:pt x="1223486" y="1219073"/>
                  <a:pt x="1231641" y="1110343"/>
                </a:cubicBezTo>
                <a:cubicBezTo>
                  <a:pt x="1232827" y="1094528"/>
                  <a:pt x="1239119" y="1079440"/>
                  <a:pt x="1240972" y="1063690"/>
                </a:cubicBezTo>
                <a:cubicBezTo>
                  <a:pt x="1257948" y="919395"/>
                  <a:pt x="1233595" y="993489"/>
                  <a:pt x="1268964" y="905070"/>
                </a:cubicBezTo>
                <a:cubicBezTo>
                  <a:pt x="1272074" y="889519"/>
                  <a:pt x="1272601" y="873219"/>
                  <a:pt x="1278294" y="858417"/>
                </a:cubicBezTo>
                <a:cubicBezTo>
                  <a:pt x="1288280" y="832453"/>
                  <a:pt x="1300186" y="806919"/>
                  <a:pt x="1315617" y="783772"/>
                </a:cubicBezTo>
                <a:cubicBezTo>
                  <a:pt x="1321837" y="774441"/>
                  <a:pt x="1329724" y="766028"/>
                  <a:pt x="1334278" y="755780"/>
                </a:cubicBezTo>
                <a:cubicBezTo>
                  <a:pt x="1342267" y="737805"/>
                  <a:pt x="1342818" y="716663"/>
                  <a:pt x="1352939" y="699796"/>
                </a:cubicBezTo>
                <a:cubicBezTo>
                  <a:pt x="1371600" y="668694"/>
                  <a:pt x="1392702" y="638932"/>
                  <a:pt x="1408923" y="606490"/>
                </a:cubicBezTo>
                <a:cubicBezTo>
                  <a:pt x="1415143" y="594049"/>
                  <a:pt x="1419869" y="580741"/>
                  <a:pt x="1427584" y="569168"/>
                </a:cubicBezTo>
                <a:cubicBezTo>
                  <a:pt x="1432464" y="561848"/>
                  <a:pt x="1440749" y="557375"/>
                  <a:pt x="1446245" y="550506"/>
                </a:cubicBezTo>
                <a:cubicBezTo>
                  <a:pt x="1453250" y="541749"/>
                  <a:pt x="1457523" y="530954"/>
                  <a:pt x="1464907" y="522515"/>
                </a:cubicBezTo>
                <a:cubicBezTo>
                  <a:pt x="1479389" y="505964"/>
                  <a:pt x="1499361" y="494160"/>
                  <a:pt x="1511560" y="475861"/>
                </a:cubicBezTo>
                <a:cubicBezTo>
                  <a:pt x="1524001" y="457200"/>
                  <a:pt x="1530221" y="432319"/>
                  <a:pt x="1548882" y="419878"/>
                </a:cubicBezTo>
                <a:cubicBezTo>
                  <a:pt x="1569670" y="406020"/>
                  <a:pt x="1580338" y="401551"/>
                  <a:pt x="1595535" y="382555"/>
                </a:cubicBezTo>
                <a:cubicBezTo>
                  <a:pt x="1614964" y="358268"/>
                  <a:pt x="1634266" y="333788"/>
                  <a:pt x="1651519" y="307910"/>
                </a:cubicBezTo>
                <a:cubicBezTo>
                  <a:pt x="1657739" y="298580"/>
                  <a:pt x="1662730" y="288300"/>
                  <a:pt x="1670180" y="279919"/>
                </a:cubicBezTo>
                <a:cubicBezTo>
                  <a:pt x="1687713" y="260194"/>
                  <a:pt x="1707503" y="242596"/>
                  <a:pt x="1726164" y="223935"/>
                </a:cubicBezTo>
                <a:cubicBezTo>
                  <a:pt x="1735494" y="214604"/>
                  <a:pt x="1743176" y="203262"/>
                  <a:pt x="1754155" y="195943"/>
                </a:cubicBezTo>
                <a:cubicBezTo>
                  <a:pt x="1776752" y="180879"/>
                  <a:pt x="1784192" y="178562"/>
                  <a:pt x="1800809" y="158621"/>
                </a:cubicBezTo>
                <a:cubicBezTo>
                  <a:pt x="1869457" y="76243"/>
                  <a:pt x="1778967" y="171129"/>
                  <a:pt x="1875453" y="74645"/>
                </a:cubicBezTo>
                <a:cubicBezTo>
                  <a:pt x="1881674" y="68425"/>
                  <a:pt x="1886247" y="59918"/>
                  <a:pt x="1894115" y="55984"/>
                </a:cubicBezTo>
                <a:cubicBezTo>
                  <a:pt x="1949028" y="28528"/>
                  <a:pt x="1918247" y="41719"/>
                  <a:pt x="1987421" y="18661"/>
                </a:cubicBezTo>
                <a:lnTo>
                  <a:pt x="2015413" y="9331"/>
                </a:lnTo>
                <a:lnTo>
                  <a:pt x="2043404" y="0"/>
                </a:lnTo>
                <a:cubicBezTo>
                  <a:pt x="2102498" y="3110"/>
                  <a:pt x="2162465" y="-1255"/>
                  <a:pt x="2220686" y="9331"/>
                </a:cubicBezTo>
                <a:cubicBezTo>
                  <a:pt x="2249870" y="14637"/>
                  <a:pt x="2248800" y="46897"/>
                  <a:pt x="2258009" y="65315"/>
                </a:cubicBezTo>
                <a:cubicBezTo>
                  <a:pt x="2263024" y="75345"/>
                  <a:pt x="2270450" y="83976"/>
                  <a:pt x="2276670" y="93306"/>
                </a:cubicBezTo>
                <a:cubicBezTo>
                  <a:pt x="2279780" y="102637"/>
                  <a:pt x="2282547" y="112089"/>
                  <a:pt x="2286000" y="121298"/>
                </a:cubicBezTo>
                <a:cubicBezTo>
                  <a:pt x="2291881" y="136981"/>
                  <a:pt x="2303678" y="151231"/>
                  <a:pt x="2304662" y="167951"/>
                </a:cubicBezTo>
                <a:cubicBezTo>
                  <a:pt x="2305224" y="177504"/>
                  <a:pt x="2300663" y="283028"/>
                  <a:pt x="2286000" y="317241"/>
                </a:cubicBezTo>
                <a:cubicBezTo>
                  <a:pt x="2281583" y="327548"/>
                  <a:pt x="2273559" y="335902"/>
                  <a:pt x="2267339" y="345233"/>
                </a:cubicBezTo>
                <a:cubicBezTo>
                  <a:pt x="2246207" y="408632"/>
                  <a:pt x="2258009" y="363390"/>
                  <a:pt x="2258009" y="4851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" name="Forme libre 7"/>
          <p:cNvSpPr/>
          <p:nvPr/>
        </p:nvSpPr>
        <p:spPr>
          <a:xfrm>
            <a:off x="5962261" y="4226767"/>
            <a:ext cx="1707502" cy="429209"/>
          </a:xfrm>
          <a:custGeom>
            <a:avLst/>
            <a:gdLst>
              <a:gd name="connsiteX0" fmla="*/ 0 w 1707502"/>
              <a:gd name="connsiteY0" fmla="*/ 0 h 429209"/>
              <a:gd name="connsiteX1" fmla="*/ 46653 w 1707502"/>
              <a:gd name="connsiteY1" fmla="*/ 18662 h 429209"/>
              <a:gd name="connsiteX2" fmla="*/ 93306 w 1707502"/>
              <a:gd name="connsiteY2" fmla="*/ 46653 h 429209"/>
              <a:gd name="connsiteX3" fmla="*/ 149290 w 1707502"/>
              <a:gd name="connsiteY3" fmla="*/ 139960 h 429209"/>
              <a:gd name="connsiteX4" fmla="*/ 158621 w 1707502"/>
              <a:gd name="connsiteY4" fmla="*/ 167951 h 429209"/>
              <a:gd name="connsiteX5" fmla="*/ 167951 w 1707502"/>
              <a:gd name="connsiteY5" fmla="*/ 205274 h 429209"/>
              <a:gd name="connsiteX6" fmla="*/ 195943 w 1707502"/>
              <a:gd name="connsiteY6" fmla="*/ 223935 h 429209"/>
              <a:gd name="connsiteX7" fmla="*/ 242596 w 1707502"/>
              <a:gd name="connsiteY7" fmla="*/ 261257 h 429209"/>
              <a:gd name="connsiteX8" fmla="*/ 298580 w 1707502"/>
              <a:gd name="connsiteY8" fmla="*/ 317241 h 429209"/>
              <a:gd name="connsiteX9" fmla="*/ 354563 w 1707502"/>
              <a:gd name="connsiteY9" fmla="*/ 335902 h 429209"/>
              <a:gd name="connsiteX10" fmla="*/ 373225 w 1707502"/>
              <a:gd name="connsiteY10" fmla="*/ 354564 h 429209"/>
              <a:gd name="connsiteX11" fmla="*/ 419878 w 1707502"/>
              <a:gd name="connsiteY11" fmla="*/ 363894 h 429209"/>
              <a:gd name="connsiteX12" fmla="*/ 457200 w 1707502"/>
              <a:gd name="connsiteY12" fmla="*/ 373225 h 429209"/>
              <a:gd name="connsiteX13" fmla="*/ 485192 w 1707502"/>
              <a:gd name="connsiteY13" fmla="*/ 382555 h 429209"/>
              <a:gd name="connsiteX14" fmla="*/ 522515 w 1707502"/>
              <a:gd name="connsiteY14" fmla="*/ 391886 h 429209"/>
              <a:gd name="connsiteX15" fmla="*/ 578498 w 1707502"/>
              <a:gd name="connsiteY15" fmla="*/ 410547 h 429209"/>
              <a:gd name="connsiteX16" fmla="*/ 690466 w 1707502"/>
              <a:gd name="connsiteY16" fmla="*/ 429209 h 429209"/>
              <a:gd name="connsiteX17" fmla="*/ 895739 w 1707502"/>
              <a:gd name="connsiteY17" fmla="*/ 419878 h 429209"/>
              <a:gd name="connsiteX18" fmla="*/ 979715 w 1707502"/>
              <a:gd name="connsiteY18" fmla="*/ 401217 h 429209"/>
              <a:gd name="connsiteX19" fmla="*/ 1026368 w 1707502"/>
              <a:gd name="connsiteY19" fmla="*/ 391886 h 429209"/>
              <a:gd name="connsiteX20" fmla="*/ 1054359 w 1707502"/>
              <a:gd name="connsiteY20" fmla="*/ 382555 h 429209"/>
              <a:gd name="connsiteX21" fmla="*/ 1101012 w 1707502"/>
              <a:gd name="connsiteY21" fmla="*/ 373225 h 429209"/>
              <a:gd name="connsiteX22" fmla="*/ 1166327 w 1707502"/>
              <a:gd name="connsiteY22" fmla="*/ 354564 h 429209"/>
              <a:gd name="connsiteX23" fmla="*/ 1231641 w 1707502"/>
              <a:gd name="connsiteY23" fmla="*/ 345233 h 429209"/>
              <a:gd name="connsiteX24" fmla="*/ 1595535 w 1707502"/>
              <a:gd name="connsiteY24" fmla="*/ 317241 h 429209"/>
              <a:gd name="connsiteX25" fmla="*/ 1688841 w 1707502"/>
              <a:gd name="connsiteY25" fmla="*/ 298580 h 429209"/>
              <a:gd name="connsiteX26" fmla="*/ 1707502 w 1707502"/>
              <a:gd name="connsiteY26" fmla="*/ 298580 h 429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07502" h="429209">
                <a:moveTo>
                  <a:pt x="0" y="0"/>
                </a:moveTo>
                <a:cubicBezTo>
                  <a:pt x="15551" y="6221"/>
                  <a:pt x="32111" y="10352"/>
                  <a:pt x="46653" y="18662"/>
                </a:cubicBezTo>
                <a:cubicBezTo>
                  <a:pt x="118371" y="59644"/>
                  <a:pt x="5429" y="17362"/>
                  <a:pt x="93306" y="46653"/>
                </a:cubicBezTo>
                <a:cubicBezTo>
                  <a:pt x="119844" y="86459"/>
                  <a:pt x="132073" y="99787"/>
                  <a:pt x="149290" y="139960"/>
                </a:cubicBezTo>
                <a:cubicBezTo>
                  <a:pt x="153164" y="149000"/>
                  <a:pt x="155919" y="158494"/>
                  <a:pt x="158621" y="167951"/>
                </a:cubicBezTo>
                <a:cubicBezTo>
                  <a:pt x="162144" y="180281"/>
                  <a:pt x="160838" y="194604"/>
                  <a:pt x="167951" y="205274"/>
                </a:cubicBezTo>
                <a:cubicBezTo>
                  <a:pt x="174171" y="214605"/>
                  <a:pt x="186612" y="217715"/>
                  <a:pt x="195943" y="223935"/>
                </a:cubicBezTo>
                <a:cubicBezTo>
                  <a:pt x="247164" y="300768"/>
                  <a:pt x="180193" y="212722"/>
                  <a:pt x="242596" y="261257"/>
                </a:cubicBezTo>
                <a:cubicBezTo>
                  <a:pt x="263428" y="277459"/>
                  <a:pt x="273543" y="308895"/>
                  <a:pt x="298580" y="317241"/>
                </a:cubicBezTo>
                <a:lnTo>
                  <a:pt x="354563" y="335902"/>
                </a:lnTo>
                <a:cubicBezTo>
                  <a:pt x="360784" y="342123"/>
                  <a:pt x="365139" y="351099"/>
                  <a:pt x="373225" y="354564"/>
                </a:cubicBezTo>
                <a:cubicBezTo>
                  <a:pt x="387802" y="360811"/>
                  <a:pt x="404397" y="360454"/>
                  <a:pt x="419878" y="363894"/>
                </a:cubicBezTo>
                <a:cubicBezTo>
                  <a:pt x="432396" y="366676"/>
                  <a:pt x="444870" y="369702"/>
                  <a:pt x="457200" y="373225"/>
                </a:cubicBezTo>
                <a:cubicBezTo>
                  <a:pt x="466657" y="375927"/>
                  <a:pt x="475735" y="379853"/>
                  <a:pt x="485192" y="382555"/>
                </a:cubicBezTo>
                <a:cubicBezTo>
                  <a:pt x="497523" y="386078"/>
                  <a:pt x="510232" y="388201"/>
                  <a:pt x="522515" y="391886"/>
                </a:cubicBezTo>
                <a:cubicBezTo>
                  <a:pt x="541356" y="397538"/>
                  <a:pt x="559025" y="407765"/>
                  <a:pt x="578498" y="410547"/>
                </a:cubicBezTo>
                <a:cubicBezTo>
                  <a:pt x="659512" y="422121"/>
                  <a:pt x="622247" y="415565"/>
                  <a:pt x="690466" y="429209"/>
                </a:cubicBezTo>
                <a:cubicBezTo>
                  <a:pt x="758890" y="426099"/>
                  <a:pt x="827431" y="424938"/>
                  <a:pt x="895739" y="419878"/>
                </a:cubicBezTo>
                <a:cubicBezTo>
                  <a:pt x="916834" y="418315"/>
                  <a:pt x="957841" y="406078"/>
                  <a:pt x="979715" y="401217"/>
                </a:cubicBezTo>
                <a:cubicBezTo>
                  <a:pt x="995196" y="397777"/>
                  <a:pt x="1010983" y="395733"/>
                  <a:pt x="1026368" y="391886"/>
                </a:cubicBezTo>
                <a:cubicBezTo>
                  <a:pt x="1035909" y="389501"/>
                  <a:pt x="1044818" y="384940"/>
                  <a:pt x="1054359" y="382555"/>
                </a:cubicBezTo>
                <a:cubicBezTo>
                  <a:pt x="1069744" y="378709"/>
                  <a:pt x="1085627" y="377071"/>
                  <a:pt x="1101012" y="373225"/>
                </a:cubicBezTo>
                <a:cubicBezTo>
                  <a:pt x="1122979" y="367733"/>
                  <a:pt x="1144187" y="359308"/>
                  <a:pt x="1166327" y="354564"/>
                </a:cubicBezTo>
                <a:cubicBezTo>
                  <a:pt x="1187831" y="349956"/>
                  <a:pt x="1209870" y="348343"/>
                  <a:pt x="1231641" y="345233"/>
                </a:cubicBezTo>
                <a:cubicBezTo>
                  <a:pt x="1385040" y="294101"/>
                  <a:pt x="1267963" y="327168"/>
                  <a:pt x="1595535" y="317241"/>
                </a:cubicBezTo>
                <a:cubicBezTo>
                  <a:pt x="1635701" y="307200"/>
                  <a:pt x="1643090" y="304299"/>
                  <a:pt x="1688841" y="298580"/>
                </a:cubicBezTo>
                <a:cubicBezTo>
                  <a:pt x="1695013" y="297808"/>
                  <a:pt x="1701282" y="298580"/>
                  <a:pt x="1707502" y="2985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Soleil 8"/>
          <p:cNvSpPr/>
          <p:nvPr/>
        </p:nvSpPr>
        <p:spPr>
          <a:xfrm>
            <a:off x="3293706" y="3305117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" name="Soleil 9"/>
          <p:cNvSpPr/>
          <p:nvPr/>
        </p:nvSpPr>
        <p:spPr>
          <a:xfrm>
            <a:off x="5477498" y="3296826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Ellipse 10"/>
          <p:cNvSpPr/>
          <p:nvPr/>
        </p:nvSpPr>
        <p:spPr>
          <a:xfrm>
            <a:off x="3293706" y="3212976"/>
            <a:ext cx="914400" cy="1013791"/>
          </a:xfrm>
          <a:prstGeom prst="ellips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Ellipse 11"/>
          <p:cNvSpPr/>
          <p:nvPr/>
        </p:nvSpPr>
        <p:spPr>
          <a:xfrm>
            <a:off x="5477498" y="3220989"/>
            <a:ext cx="914400" cy="1013791"/>
          </a:xfrm>
          <a:prstGeom prst="ellips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4235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Circuit en parallèle</a:t>
            </a:r>
          </a:p>
        </p:txBody>
      </p:sp>
      <p:sp>
        <p:nvSpPr>
          <p:cNvPr id="4" name="Ellipse 3"/>
          <p:cNvSpPr/>
          <p:nvPr/>
        </p:nvSpPr>
        <p:spPr>
          <a:xfrm>
            <a:off x="3203848" y="2636912"/>
            <a:ext cx="1080120" cy="1008112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" name="Ellipse 4"/>
          <p:cNvSpPr/>
          <p:nvPr/>
        </p:nvSpPr>
        <p:spPr>
          <a:xfrm>
            <a:off x="5652120" y="2629407"/>
            <a:ext cx="1080120" cy="1008112"/>
          </a:xfrm>
          <a:prstGeom prst="ellips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Forme libre 5"/>
          <p:cNvSpPr/>
          <p:nvPr/>
        </p:nvSpPr>
        <p:spPr>
          <a:xfrm>
            <a:off x="2239347" y="1921670"/>
            <a:ext cx="1521036" cy="728224"/>
          </a:xfrm>
          <a:custGeom>
            <a:avLst/>
            <a:gdLst>
              <a:gd name="connsiteX0" fmla="*/ 0 w 1521036"/>
              <a:gd name="connsiteY0" fmla="*/ 19097 h 728224"/>
              <a:gd name="connsiteX1" fmla="*/ 373224 w 1521036"/>
              <a:gd name="connsiteY1" fmla="*/ 436 h 728224"/>
              <a:gd name="connsiteX2" fmla="*/ 858416 w 1521036"/>
              <a:gd name="connsiteY2" fmla="*/ 19097 h 728224"/>
              <a:gd name="connsiteX3" fmla="*/ 989045 w 1521036"/>
              <a:gd name="connsiteY3" fmla="*/ 47089 h 728224"/>
              <a:gd name="connsiteX4" fmla="*/ 1017037 w 1521036"/>
              <a:gd name="connsiteY4" fmla="*/ 56420 h 728224"/>
              <a:gd name="connsiteX5" fmla="*/ 1082351 w 1521036"/>
              <a:gd name="connsiteY5" fmla="*/ 75081 h 728224"/>
              <a:gd name="connsiteX6" fmla="*/ 1147665 w 1521036"/>
              <a:gd name="connsiteY6" fmla="*/ 84412 h 728224"/>
              <a:gd name="connsiteX7" fmla="*/ 1240971 w 1521036"/>
              <a:gd name="connsiteY7" fmla="*/ 112403 h 728224"/>
              <a:gd name="connsiteX8" fmla="*/ 1380931 w 1521036"/>
              <a:gd name="connsiteY8" fmla="*/ 121734 h 728224"/>
              <a:gd name="connsiteX9" fmla="*/ 1436914 w 1521036"/>
              <a:gd name="connsiteY9" fmla="*/ 159057 h 728224"/>
              <a:gd name="connsiteX10" fmla="*/ 1474237 w 1521036"/>
              <a:gd name="connsiteY10" fmla="*/ 224371 h 728224"/>
              <a:gd name="connsiteX11" fmla="*/ 1502229 w 1521036"/>
              <a:gd name="connsiteY11" fmla="*/ 271024 h 728224"/>
              <a:gd name="connsiteX12" fmla="*/ 1511559 w 1521036"/>
              <a:gd name="connsiteY12" fmla="*/ 308346 h 728224"/>
              <a:gd name="connsiteX13" fmla="*/ 1511559 w 1521036"/>
              <a:gd name="connsiteY13" fmla="*/ 606926 h 728224"/>
              <a:gd name="connsiteX14" fmla="*/ 1502229 w 1521036"/>
              <a:gd name="connsiteY14" fmla="*/ 653579 h 728224"/>
              <a:gd name="connsiteX15" fmla="*/ 1483567 w 1521036"/>
              <a:gd name="connsiteY15" fmla="*/ 728224 h 72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036" h="728224">
                <a:moveTo>
                  <a:pt x="0" y="19097"/>
                </a:moveTo>
                <a:cubicBezTo>
                  <a:pt x="143922" y="4706"/>
                  <a:pt x="188343" y="-1818"/>
                  <a:pt x="373224" y="436"/>
                </a:cubicBezTo>
                <a:cubicBezTo>
                  <a:pt x="535062" y="2410"/>
                  <a:pt x="696685" y="12877"/>
                  <a:pt x="858416" y="19097"/>
                </a:cubicBezTo>
                <a:cubicBezTo>
                  <a:pt x="1005093" y="61006"/>
                  <a:pt x="842830" y="17846"/>
                  <a:pt x="989045" y="47089"/>
                </a:cubicBezTo>
                <a:cubicBezTo>
                  <a:pt x="998689" y="49018"/>
                  <a:pt x="1007616" y="53594"/>
                  <a:pt x="1017037" y="56420"/>
                </a:cubicBezTo>
                <a:cubicBezTo>
                  <a:pt x="1038725" y="62926"/>
                  <a:pt x="1060211" y="70337"/>
                  <a:pt x="1082351" y="75081"/>
                </a:cubicBezTo>
                <a:cubicBezTo>
                  <a:pt x="1103855" y="79689"/>
                  <a:pt x="1125894" y="81302"/>
                  <a:pt x="1147665" y="84412"/>
                </a:cubicBezTo>
                <a:cubicBezTo>
                  <a:pt x="1160909" y="88826"/>
                  <a:pt x="1220359" y="110233"/>
                  <a:pt x="1240971" y="112403"/>
                </a:cubicBezTo>
                <a:cubicBezTo>
                  <a:pt x="1287471" y="117298"/>
                  <a:pt x="1334278" y="118624"/>
                  <a:pt x="1380931" y="121734"/>
                </a:cubicBezTo>
                <a:cubicBezTo>
                  <a:pt x="1399592" y="134175"/>
                  <a:pt x="1424473" y="140396"/>
                  <a:pt x="1436914" y="159057"/>
                </a:cubicBezTo>
                <a:cubicBezTo>
                  <a:pt x="1455654" y="187167"/>
                  <a:pt x="1460032" y="191226"/>
                  <a:pt x="1474237" y="224371"/>
                </a:cubicBezTo>
                <a:cubicBezTo>
                  <a:pt x="1492406" y="266766"/>
                  <a:pt x="1471194" y="239991"/>
                  <a:pt x="1502229" y="271024"/>
                </a:cubicBezTo>
                <a:cubicBezTo>
                  <a:pt x="1505339" y="283465"/>
                  <a:pt x="1510061" y="295610"/>
                  <a:pt x="1511559" y="308346"/>
                </a:cubicBezTo>
                <a:cubicBezTo>
                  <a:pt x="1525791" y="429320"/>
                  <a:pt x="1522493" y="475719"/>
                  <a:pt x="1511559" y="606926"/>
                </a:cubicBezTo>
                <a:cubicBezTo>
                  <a:pt x="1510242" y="622730"/>
                  <a:pt x="1505795" y="638126"/>
                  <a:pt x="1502229" y="653579"/>
                </a:cubicBezTo>
                <a:cubicBezTo>
                  <a:pt x="1496462" y="678570"/>
                  <a:pt x="1483567" y="728224"/>
                  <a:pt x="1483567" y="72822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Forme libre 6"/>
          <p:cNvSpPr/>
          <p:nvPr/>
        </p:nvSpPr>
        <p:spPr>
          <a:xfrm>
            <a:off x="3760237" y="2090057"/>
            <a:ext cx="2438190" cy="550506"/>
          </a:xfrm>
          <a:custGeom>
            <a:avLst/>
            <a:gdLst>
              <a:gd name="connsiteX0" fmla="*/ 0 w 2438190"/>
              <a:gd name="connsiteY0" fmla="*/ 550506 h 550506"/>
              <a:gd name="connsiteX1" fmla="*/ 74645 w 2438190"/>
              <a:gd name="connsiteY1" fmla="*/ 485192 h 550506"/>
              <a:gd name="connsiteX2" fmla="*/ 111967 w 2438190"/>
              <a:gd name="connsiteY2" fmla="*/ 466531 h 550506"/>
              <a:gd name="connsiteX3" fmla="*/ 205273 w 2438190"/>
              <a:gd name="connsiteY3" fmla="*/ 410547 h 550506"/>
              <a:gd name="connsiteX4" fmla="*/ 251926 w 2438190"/>
              <a:gd name="connsiteY4" fmla="*/ 382555 h 550506"/>
              <a:gd name="connsiteX5" fmla="*/ 363894 w 2438190"/>
              <a:gd name="connsiteY5" fmla="*/ 317241 h 550506"/>
              <a:gd name="connsiteX6" fmla="*/ 401216 w 2438190"/>
              <a:gd name="connsiteY6" fmla="*/ 289249 h 550506"/>
              <a:gd name="connsiteX7" fmla="*/ 475861 w 2438190"/>
              <a:gd name="connsiteY7" fmla="*/ 270588 h 550506"/>
              <a:gd name="connsiteX8" fmla="*/ 503853 w 2438190"/>
              <a:gd name="connsiteY8" fmla="*/ 251927 h 550506"/>
              <a:gd name="connsiteX9" fmla="*/ 550506 w 2438190"/>
              <a:gd name="connsiteY9" fmla="*/ 233265 h 550506"/>
              <a:gd name="connsiteX10" fmla="*/ 587828 w 2438190"/>
              <a:gd name="connsiteY10" fmla="*/ 214604 h 550506"/>
              <a:gd name="connsiteX11" fmla="*/ 671804 w 2438190"/>
              <a:gd name="connsiteY11" fmla="*/ 195943 h 550506"/>
              <a:gd name="connsiteX12" fmla="*/ 765110 w 2438190"/>
              <a:gd name="connsiteY12" fmla="*/ 149290 h 550506"/>
              <a:gd name="connsiteX13" fmla="*/ 802432 w 2438190"/>
              <a:gd name="connsiteY13" fmla="*/ 130629 h 550506"/>
              <a:gd name="connsiteX14" fmla="*/ 849085 w 2438190"/>
              <a:gd name="connsiteY14" fmla="*/ 111967 h 550506"/>
              <a:gd name="connsiteX15" fmla="*/ 877077 w 2438190"/>
              <a:gd name="connsiteY15" fmla="*/ 93306 h 550506"/>
              <a:gd name="connsiteX16" fmla="*/ 905069 w 2438190"/>
              <a:gd name="connsiteY16" fmla="*/ 83976 h 550506"/>
              <a:gd name="connsiteX17" fmla="*/ 998375 w 2438190"/>
              <a:gd name="connsiteY17" fmla="*/ 46653 h 550506"/>
              <a:gd name="connsiteX18" fmla="*/ 1054359 w 2438190"/>
              <a:gd name="connsiteY18" fmla="*/ 27992 h 550506"/>
              <a:gd name="connsiteX19" fmla="*/ 1101012 w 2438190"/>
              <a:gd name="connsiteY19" fmla="*/ 9331 h 550506"/>
              <a:gd name="connsiteX20" fmla="*/ 1212979 w 2438190"/>
              <a:gd name="connsiteY20" fmla="*/ 0 h 550506"/>
              <a:gd name="connsiteX21" fmla="*/ 1483567 w 2438190"/>
              <a:gd name="connsiteY21" fmla="*/ 9331 h 550506"/>
              <a:gd name="connsiteX22" fmla="*/ 1595534 w 2438190"/>
              <a:gd name="connsiteY22" fmla="*/ 37323 h 550506"/>
              <a:gd name="connsiteX23" fmla="*/ 1623526 w 2438190"/>
              <a:gd name="connsiteY23" fmla="*/ 46653 h 550506"/>
              <a:gd name="connsiteX24" fmla="*/ 1651518 w 2438190"/>
              <a:gd name="connsiteY24" fmla="*/ 65314 h 550506"/>
              <a:gd name="connsiteX25" fmla="*/ 1688841 w 2438190"/>
              <a:gd name="connsiteY25" fmla="*/ 74645 h 550506"/>
              <a:gd name="connsiteX26" fmla="*/ 1744824 w 2438190"/>
              <a:gd name="connsiteY26" fmla="*/ 111967 h 550506"/>
              <a:gd name="connsiteX27" fmla="*/ 1791477 w 2438190"/>
              <a:gd name="connsiteY27" fmla="*/ 139959 h 550506"/>
              <a:gd name="connsiteX28" fmla="*/ 1810139 w 2438190"/>
              <a:gd name="connsiteY28" fmla="*/ 158621 h 550506"/>
              <a:gd name="connsiteX29" fmla="*/ 1884783 w 2438190"/>
              <a:gd name="connsiteY29" fmla="*/ 195943 h 550506"/>
              <a:gd name="connsiteX30" fmla="*/ 1940767 w 2438190"/>
              <a:gd name="connsiteY30" fmla="*/ 233265 h 550506"/>
              <a:gd name="connsiteX31" fmla="*/ 2052734 w 2438190"/>
              <a:gd name="connsiteY31" fmla="*/ 251927 h 550506"/>
              <a:gd name="connsiteX32" fmla="*/ 2080726 w 2438190"/>
              <a:gd name="connsiteY32" fmla="*/ 270588 h 550506"/>
              <a:gd name="connsiteX33" fmla="*/ 2164702 w 2438190"/>
              <a:gd name="connsiteY33" fmla="*/ 289249 h 550506"/>
              <a:gd name="connsiteX34" fmla="*/ 2202024 w 2438190"/>
              <a:gd name="connsiteY34" fmla="*/ 307910 h 550506"/>
              <a:gd name="connsiteX35" fmla="*/ 2258008 w 2438190"/>
              <a:gd name="connsiteY35" fmla="*/ 326572 h 550506"/>
              <a:gd name="connsiteX36" fmla="*/ 2286000 w 2438190"/>
              <a:gd name="connsiteY36" fmla="*/ 335902 h 550506"/>
              <a:gd name="connsiteX37" fmla="*/ 2323322 w 2438190"/>
              <a:gd name="connsiteY37" fmla="*/ 354563 h 550506"/>
              <a:gd name="connsiteX38" fmla="*/ 2351314 w 2438190"/>
              <a:gd name="connsiteY38" fmla="*/ 363894 h 550506"/>
              <a:gd name="connsiteX39" fmla="*/ 2407298 w 2438190"/>
              <a:gd name="connsiteY39" fmla="*/ 391886 h 550506"/>
              <a:gd name="connsiteX40" fmla="*/ 2425959 w 2438190"/>
              <a:gd name="connsiteY40" fmla="*/ 419878 h 550506"/>
              <a:gd name="connsiteX41" fmla="*/ 2435290 w 2438190"/>
              <a:gd name="connsiteY41" fmla="*/ 550506 h 55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438190" h="550506">
                <a:moveTo>
                  <a:pt x="0" y="550506"/>
                </a:moveTo>
                <a:cubicBezTo>
                  <a:pt x="24882" y="528735"/>
                  <a:pt x="48195" y="505029"/>
                  <a:pt x="74645" y="485192"/>
                </a:cubicBezTo>
                <a:cubicBezTo>
                  <a:pt x="85772" y="476847"/>
                  <a:pt x="99891" y="473432"/>
                  <a:pt x="111967" y="466531"/>
                </a:cubicBezTo>
                <a:cubicBezTo>
                  <a:pt x="143459" y="448536"/>
                  <a:pt x="174171" y="429208"/>
                  <a:pt x="205273" y="410547"/>
                </a:cubicBezTo>
                <a:cubicBezTo>
                  <a:pt x="220824" y="401216"/>
                  <a:pt x="239102" y="395379"/>
                  <a:pt x="251926" y="382555"/>
                </a:cubicBezTo>
                <a:cubicBezTo>
                  <a:pt x="308040" y="326443"/>
                  <a:pt x="272775" y="351411"/>
                  <a:pt x="363894" y="317241"/>
                </a:cubicBezTo>
                <a:cubicBezTo>
                  <a:pt x="376335" y="307910"/>
                  <a:pt x="387005" y="295565"/>
                  <a:pt x="401216" y="289249"/>
                </a:cubicBezTo>
                <a:cubicBezTo>
                  <a:pt x="497063" y="246651"/>
                  <a:pt x="408296" y="304370"/>
                  <a:pt x="475861" y="270588"/>
                </a:cubicBezTo>
                <a:cubicBezTo>
                  <a:pt x="485891" y="265573"/>
                  <a:pt x="493823" y="256942"/>
                  <a:pt x="503853" y="251927"/>
                </a:cubicBezTo>
                <a:cubicBezTo>
                  <a:pt x="518834" y="244437"/>
                  <a:pt x="535201" y="240068"/>
                  <a:pt x="550506" y="233265"/>
                </a:cubicBezTo>
                <a:cubicBezTo>
                  <a:pt x="563216" y="227616"/>
                  <a:pt x="574534" y="218694"/>
                  <a:pt x="587828" y="214604"/>
                </a:cubicBezTo>
                <a:cubicBezTo>
                  <a:pt x="615235" y="206171"/>
                  <a:pt x="643812" y="202163"/>
                  <a:pt x="671804" y="195943"/>
                </a:cubicBezTo>
                <a:lnTo>
                  <a:pt x="765110" y="149290"/>
                </a:lnTo>
                <a:cubicBezTo>
                  <a:pt x="777551" y="143070"/>
                  <a:pt x="789518" y="135795"/>
                  <a:pt x="802432" y="130629"/>
                </a:cubicBezTo>
                <a:cubicBezTo>
                  <a:pt x="817983" y="124408"/>
                  <a:pt x="834104" y="119457"/>
                  <a:pt x="849085" y="111967"/>
                </a:cubicBezTo>
                <a:cubicBezTo>
                  <a:pt x="859115" y="106952"/>
                  <a:pt x="867047" y="98321"/>
                  <a:pt x="877077" y="93306"/>
                </a:cubicBezTo>
                <a:cubicBezTo>
                  <a:pt x="885874" y="88908"/>
                  <a:pt x="896029" y="87850"/>
                  <a:pt x="905069" y="83976"/>
                </a:cubicBezTo>
                <a:cubicBezTo>
                  <a:pt x="1001180" y="42786"/>
                  <a:pt x="870940" y="89131"/>
                  <a:pt x="998375" y="46653"/>
                </a:cubicBezTo>
                <a:cubicBezTo>
                  <a:pt x="1017036" y="40433"/>
                  <a:pt x="1036095" y="35297"/>
                  <a:pt x="1054359" y="27992"/>
                </a:cubicBezTo>
                <a:cubicBezTo>
                  <a:pt x="1069910" y="21772"/>
                  <a:pt x="1084518" y="12242"/>
                  <a:pt x="1101012" y="9331"/>
                </a:cubicBezTo>
                <a:cubicBezTo>
                  <a:pt x="1137894" y="2822"/>
                  <a:pt x="1175657" y="3110"/>
                  <a:pt x="1212979" y="0"/>
                </a:cubicBezTo>
                <a:cubicBezTo>
                  <a:pt x="1303175" y="3110"/>
                  <a:pt x="1393464" y="4182"/>
                  <a:pt x="1483567" y="9331"/>
                </a:cubicBezTo>
                <a:cubicBezTo>
                  <a:pt x="1529066" y="11931"/>
                  <a:pt x="1552679" y="23038"/>
                  <a:pt x="1595534" y="37323"/>
                </a:cubicBezTo>
                <a:lnTo>
                  <a:pt x="1623526" y="46653"/>
                </a:lnTo>
                <a:cubicBezTo>
                  <a:pt x="1632857" y="52873"/>
                  <a:pt x="1641211" y="60897"/>
                  <a:pt x="1651518" y="65314"/>
                </a:cubicBezTo>
                <a:cubicBezTo>
                  <a:pt x="1663305" y="70366"/>
                  <a:pt x="1677707" y="68282"/>
                  <a:pt x="1688841" y="74645"/>
                </a:cubicBezTo>
                <a:cubicBezTo>
                  <a:pt x="1786683" y="130556"/>
                  <a:pt x="1657433" y="82839"/>
                  <a:pt x="1744824" y="111967"/>
                </a:cubicBezTo>
                <a:cubicBezTo>
                  <a:pt x="1792105" y="159251"/>
                  <a:pt x="1730916" y="103623"/>
                  <a:pt x="1791477" y="139959"/>
                </a:cubicBezTo>
                <a:cubicBezTo>
                  <a:pt x="1799021" y="144485"/>
                  <a:pt x="1802595" y="154095"/>
                  <a:pt x="1810139" y="158621"/>
                </a:cubicBezTo>
                <a:cubicBezTo>
                  <a:pt x="1833993" y="172933"/>
                  <a:pt x="1861637" y="180512"/>
                  <a:pt x="1884783" y="195943"/>
                </a:cubicBezTo>
                <a:cubicBezTo>
                  <a:pt x="1903444" y="208384"/>
                  <a:pt x="1918564" y="230093"/>
                  <a:pt x="1940767" y="233265"/>
                </a:cubicBezTo>
                <a:cubicBezTo>
                  <a:pt x="2021781" y="244839"/>
                  <a:pt x="1984516" y="238283"/>
                  <a:pt x="2052734" y="251927"/>
                </a:cubicBezTo>
                <a:cubicBezTo>
                  <a:pt x="2062065" y="258147"/>
                  <a:pt x="2070087" y="267042"/>
                  <a:pt x="2080726" y="270588"/>
                </a:cubicBezTo>
                <a:cubicBezTo>
                  <a:pt x="2172980" y="301339"/>
                  <a:pt x="2104950" y="263642"/>
                  <a:pt x="2164702" y="289249"/>
                </a:cubicBezTo>
                <a:cubicBezTo>
                  <a:pt x="2177487" y="294728"/>
                  <a:pt x="2189110" y="302744"/>
                  <a:pt x="2202024" y="307910"/>
                </a:cubicBezTo>
                <a:cubicBezTo>
                  <a:pt x="2220288" y="315216"/>
                  <a:pt x="2239347" y="320352"/>
                  <a:pt x="2258008" y="326572"/>
                </a:cubicBezTo>
                <a:cubicBezTo>
                  <a:pt x="2267339" y="329682"/>
                  <a:pt x="2277203" y="331504"/>
                  <a:pt x="2286000" y="335902"/>
                </a:cubicBezTo>
                <a:cubicBezTo>
                  <a:pt x="2298441" y="342122"/>
                  <a:pt x="2310538" y="349084"/>
                  <a:pt x="2323322" y="354563"/>
                </a:cubicBezTo>
                <a:cubicBezTo>
                  <a:pt x="2332362" y="358437"/>
                  <a:pt x="2342517" y="359495"/>
                  <a:pt x="2351314" y="363894"/>
                </a:cubicBezTo>
                <a:cubicBezTo>
                  <a:pt x="2423665" y="400070"/>
                  <a:pt x="2336939" y="368432"/>
                  <a:pt x="2407298" y="391886"/>
                </a:cubicBezTo>
                <a:cubicBezTo>
                  <a:pt x="2413518" y="401217"/>
                  <a:pt x="2420944" y="409848"/>
                  <a:pt x="2425959" y="419878"/>
                </a:cubicBezTo>
                <a:cubicBezTo>
                  <a:pt x="2446109" y="460178"/>
                  <a:pt x="2435290" y="508118"/>
                  <a:pt x="2435290" y="55050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" name="Forme libre 7"/>
          <p:cNvSpPr/>
          <p:nvPr/>
        </p:nvSpPr>
        <p:spPr>
          <a:xfrm>
            <a:off x="3769567" y="3657600"/>
            <a:ext cx="2463282" cy="272868"/>
          </a:xfrm>
          <a:custGeom>
            <a:avLst/>
            <a:gdLst>
              <a:gd name="connsiteX0" fmla="*/ 0 w 2463282"/>
              <a:gd name="connsiteY0" fmla="*/ 0 h 272868"/>
              <a:gd name="connsiteX1" fmla="*/ 27992 w 2463282"/>
              <a:gd name="connsiteY1" fmla="*/ 46653 h 272868"/>
              <a:gd name="connsiteX2" fmla="*/ 37323 w 2463282"/>
              <a:gd name="connsiteY2" fmla="*/ 74645 h 272868"/>
              <a:gd name="connsiteX3" fmla="*/ 83976 w 2463282"/>
              <a:gd name="connsiteY3" fmla="*/ 130629 h 272868"/>
              <a:gd name="connsiteX4" fmla="*/ 93306 w 2463282"/>
              <a:gd name="connsiteY4" fmla="*/ 158620 h 272868"/>
              <a:gd name="connsiteX5" fmla="*/ 121298 w 2463282"/>
              <a:gd name="connsiteY5" fmla="*/ 186612 h 272868"/>
              <a:gd name="connsiteX6" fmla="*/ 233266 w 2463282"/>
              <a:gd name="connsiteY6" fmla="*/ 214604 h 272868"/>
              <a:gd name="connsiteX7" fmla="*/ 307911 w 2463282"/>
              <a:gd name="connsiteY7" fmla="*/ 223935 h 272868"/>
              <a:gd name="connsiteX8" fmla="*/ 363894 w 2463282"/>
              <a:gd name="connsiteY8" fmla="*/ 233265 h 272868"/>
              <a:gd name="connsiteX9" fmla="*/ 485192 w 2463282"/>
              <a:gd name="connsiteY9" fmla="*/ 242596 h 272868"/>
              <a:gd name="connsiteX10" fmla="*/ 1147666 w 2463282"/>
              <a:gd name="connsiteY10" fmla="*/ 251927 h 272868"/>
              <a:gd name="connsiteX11" fmla="*/ 1194319 w 2463282"/>
              <a:gd name="connsiteY11" fmla="*/ 242596 h 272868"/>
              <a:gd name="connsiteX12" fmla="*/ 1222311 w 2463282"/>
              <a:gd name="connsiteY12" fmla="*/ 233265 h 272868"/>
              <a:gd name="connsiteX13" fmla="*/ 1660849 w 2463282"/>
              <a:gd name="connsiteY13" fmla="*/ 223935 h 272868"/>
              <a:gd name="connsiteX14" fmla="*/ 1959429 w 2463282"/>
              <a:gd name="connsiteY14" fmla="*/ 205273 h 272868"/>
              <a:gd name="connsiteX15" fmla="*/ 1987421 w 2463282"/>
              <a:gd name="connsiteY15" fmla="*/ 195943 h 272868"/>
              <a:gd name="connsiteX16" fmla="*/ 2276670 w 2463282"/>
              <a:gd name="connsiteY16" fmla="*/ 186612 h 272868"/>
              <a:gd name="connsiteX17" fmla="*/ 2388637 w 2463282"/>
              <a:gd name="connsiteY17" fmla="*/ 149290 h 272868"/>
              <a:gd name="connsiteX18" fmla="*/ 2425960 w 2463282"/>
              <a:gd name="connsiteY18" fmla="*/ 139959 h 272868"/>
              <a:gd name="connsiteX19" fmla="*/ 2463282 w 2463282"/>
              <a:gd name="connsiteY19" fmla="*/ 74645 h 272868"/>
              <a:gd name="connsiteX20" fmla="*/ 2453951 w 2463282"/>
              <a:gd name="connsiteY20" fmla="*/ 18661 h 27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63282" h="272868">
                <a:moveTo>
                  <a:pt x="0" y="0"/>
                </a:moveTo>
                <a:cubicBezTo>
                  <a:pt x="9331" y="15551"/>
                  <a:pt x="19881" y="30432"/>
                  <a:pt x="27992" y="46653"/>
                </a:cubicBezTo>
                <a:cubicBezTo>
                  <a:pt x="32391" y="55450"/>
                  <a:pt x="32924" y="65848"/>
                  <a:pt x="37323" y="74645"/>
                </a:cubicBezTo>
                <a:cubicBezTo>
                  <a:pt x="50314" y="100627"/>
                  <a:pt x="63339" y="109992"/>
                  <a:pt x="83976" y="130629"/>
                </a:cubicBezTo>
                <a:cubicBezTo>
                  <a:pt x="87086" y="139959"/>
                  <a:pt x="87851" y="150437"/>
                  <a:pt x="93306" y="158620"/>
                </a:cubicBezTo>
                <a:cubicBezTo>
                  <a:pt x="100626" y="169599"/>
                  <a:pt x="109763" y="180204"/>
                  <a:pt x="121298" y="186612"/>
                </a:cubicBezTo>
                <a:cubicBezTo>
                  <a:pt x="150897" y="203056"/>
                  <a:pt x="200517" y="209925"/>
                  <a:pt x="233266" y="214604"/>
                </a:cubicBezTo>
                <a:cubicBezTo>
                  <a:pt x="258089" y="218150"/>
                  <a:pt x="283088" y="220389"/>
                  <a:pt x="307911" y="223935"/>
                </a:cubicBezTo>
                <a:cubicBezTo>
                  <a:pt x="326639" y="226610"/>
                  <a:pt x="345080" y="231285"/>
                  <a:pt x="363894" y="233265"/>
                </a:cubicBezTo>
                <a:cubicBezTo>
                  <a:pt x="404223" y="237510"/>
                  <a:pt x="444759" y="239486"/>
                  <a:pt x="485192" y="242596"/>
                </a:cubicBezTo>
                <a:cubicBezTo>
                  <a:pt x="764561" y="298469"/>
                  <a:pt x="546784" y="261777"/>
                  <a:pt x="1147666" y="251927"/>
                </a:cubicBezTo>
                <a:cubicBezTo>
                  <a:pt x="1163217" y="248817"/>
                  <a:pt x="1178934" y="246443"/>
                  <a:pt x="1194319" y="242596"/>
                </a:cubicBezTo>
                <a:cubicBezTo>
                  <a:pt x="1203861" y="240210"/>
                  <a:pt x="1212483" y="233658"/>
                  <a:pt x="1222311" y="233265"/>
                </a:cubicBezTo>
                <a:cubicBezTo>
                  <a:pt x="1368407" y="227421"/>
                  <a:pt x="1514670" y="227045"/>
                  <a:pt x="1660849" y="223935"/>
                </a:cubicBezTo>
                <a:cubicBezTo>
                  <a:pt x="1801132" y="195877"/>
                  <a:pt x="1632157" y="227091"/>
                  <a:pt x="1959429" y="205273"/>
                </a:cubicBezTo>
                <a:cubicBezTo>
                  <a:pt x="1969243" y="204619"/>
                  <a:pt x="1977603" y="196521"/>
                  <a:pt x="1987421" y="195943"/>
                </a:cubicBezTo>
                <a:cubicBezTo>
                  <a:pt x="2083721" y="190278"/>
                  <a:pt x="2180254" y="189722"/>
                  <a:pt x="2276670" y="186612"/>
                </a:cubicBezTo>
                <a:cubicBezTo>
                  <a:pt x="2336932" y="156481"/>
                  <a:pt x="2300497" y="171325"/>
                  <a:pt x="2388637" y="149290"/>
                </a:cubicBezTo>
                <a:lnTo>
                  <a:pt x="2425960" y="139959"/>
                </a:lnTo>
                <a:cubicBezTo>
                  <a:pt x="2450124" y="115794"/>
                  <a:pt x="2463282" y="112236"/>
                  <a:pt x="2463282" y="74645"/>
                </a:cubicBezTo>
                <a:cubicBezTo>
                  <a:pt x="2463282" y="55726"/>
                  <a:pt x="2453951" y="18661"/>
                  <a:pt x="2453951" y="186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Forme libre 8"/>
          <p:cNvSpPr/>
          <p:nvPr/>
        </p:nvSpPr>
        <p:spPr>
          <a:xfrm>
            <a:off x="6260841" y="3657600"/>
            <a:ext cx="1746449" cy="261257"/>
          </a:xfrm>
          <a:custGeom>
            <a:avLst/>
            <a:gdLst>
              <a:gd name="connsiteX0" fmla="*/ 0 w 1746449"/>
              <a:gd name="connsiteY0" fmla="*/ 0 h 261257"/>
              <a:gd name="connsiteX1" fmla="*/ 65314 w 1746449"/>
              <a:gd name="connsiteY1" fmla="*/ 18661 h 261257"/>
              <a:gd name="connsiteX2" fmla="*/ 167951 w 1746449"/>
              <a:gd name="connsiteY2" fmla="*/ 65314 h 261257"/>
              <a:gd name="connsiteX3" fmla="*/ 205273 w 1746449"/>
              <a:gd name="connsiteY3" fmla="*/ 74645 h 261257"/>
              <a:gd name="connsiteX4" fmla="*/ 242596 w 1746449"/>
              <a:gd name="connsiteY4" fmla="*/ 93306 h 261257"/>
              <a:gd name="connsiteX5" fmla="*/ 289249 w 1746449"/>
              <a:gd name="connsiteY5" fmla="*/ 102637 h 261257"/>
              <a:gd name="connsiteX6" fmla="*/ 317241 w 1746449"/>
              <a:gd name="connsiteY6" fmla="*/ 111967 h 261257"/>
              <a:gd name="connsiteX7" fmla="*/ 354563 w 1746449"/>
              <a:gd name="connsiteY7" fmla="*/ 121298 h 261257"/>
              <a:gd name="connsiteX8" fmla="*/ 382555 w 1746449"/>
              <a:gd name="connsiteY8" fmla="*/ 130629 h 261257"/>
              <a:gd name="connsiteX9" fmla="*/ 475861 w 1746449"/>
              <a:gd name="connsiteY9" fmla="*/ 186612 h 261257"/>
              <a:gd name="connsiteX10" fmla="*/ 513183 w 1746449"/>
              <a:gd name="connsiteY10" fmla="*/ 195943 h 261257"/>
              <a:gd name="connsiteX11" fmla="*/ 569167 w 1746449"/>
              <a:gd name="connsiteY11" fmla="*/ 214604 h 261257"/>
              <a:gd name="connsiteX12" fmla="*/ 597159 w 1746449"/>
              <a:gd name="connsiteY12" fmla="*/ 223935 h 261257"/>
              <a:gd name="connsiteX13" fmla="*/ 755779 w 1746449"/>
              <a:gd name="connsiteY13" fmla="*/ 233265 h 261257"/>
              <a:gd name="connsiteX14" fmla="*/ 886408 w 1746449"/>
              <a:gd name="connsiteY14" fmla="*/ 251927 h 261257"/>
              <a:gd name="connsiteX15" fmla="*/ 1455575 w 1746449"/>
              <a:gd name="connsiteY15" fmla="*/ 261257 h 261257"/>
              <a:gd name="connsiteX16" fmla="*/ 1744824 w 1746449"/>
              <a:gd name="connsiteY16" fmla="*/ 251927 h 261257"/>
              <a:gd name="connsiteX17" fmla="*/ 1716832 w 1746449"/>
              <a:gd name="connsiteY17" fmla="*/ 242596 h 26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46449" h="261257">
                <a:moveTo>
                  <a:pt x="0" y="0"/>
                </a:moveTo>
                <a:cubicBezTo>
                  <a:pt x="21771" y="6220"/>
                  <a:pt x="44181" y="10533"/>
                  <a:pt x="65314" y="18661"/>
                </a:cubicBezTo>
                <a:cubicBezTo>
                  <a:pt x="189048" y="66251"/>
                  <a:pt x="59565" y="29185"/>
                  <a:pt x="167951" y="65314"/>
                </a:cubicBezTo>
                <a:cubicBezTo>
                  <a:pt x="180117" y="69369"/>
                  <a:pt x="193266" y="70142"/>
                  <a:pt x="205273" y="74645"/>
                </a:cubicBezTo>
                <a:cubicBezTo>
                  <a:pt x="218297" y="79529"/>
                  <a:pt x="229400" y="88907"/>
                  <a:pt x="242596" y="93306"/>
                </a:cubicBezTo>
                <a:cubicBezTo>
                  <a:pt x="257641" y="98321"/>
                  <a:pt x="273864" y="98791"/>
                  <a:pt x="289249" y="102637"/>
                </a:cubicBezTo>
                <a:cubicBezTo>
                  <a:pt x="298791" y="105022"/>
                  <a:pt x="307784" y="109265"/>
                  <a:pt x="317241" y="111967"/>
                </a:cubicBezTo>
                <a:cubicBezTo>
                  <a:pt x="329571" y="115490"/>
                  <a:pt x="342233" y="117775"/>
                  <a:pt x="354563" y="121298"/>
                </a:cubicBezTo>
                <a:cubicBezTo>
                  <a:pt x="364020" y="124000"/>
                  <a:pt x="373957" y="125853"/>
                  <a:pt x="382555" y="130629"/>
                </a:cubicBezTo>
                <a:cubicBezTo>
                  <a:pt x="427628" y="155669"/>
                  <a:pt x="432423" y="170322"/>
                  <a:pt x="475861" y="186612"/>
                </a:cubicBezTo>
                <a:cubicBezTo>
                  <a:pt x="487868" y="191115"/>
                  <a:pt x="500900" y="192258"/>
                  <a:pt x="513183" y="195943"/>
                </a:cubicBezTo>
                <a:cubicBezTo>
                  <a:pt x="532024" y="201595"/>
                  <a:pt x="550506" y="208384"/>
                  <a:pt x="569167" y="214604"/>
                </a:cubicBezTo>
                <a:cubicBezTo>
                  <a:pt x="578498" y="217714"/>
                  <a:pt x="587341" y="223357"/>
                  <a:pt x="597159" y="223935"/>
                </a:cubicBezTo>
                <a:lnTo>
                  <a:pt x="755779" y="233265"/>
                </a:lnTo>
                <a:cubicBezTo>
                  <a:pt x="809334" y="246654"/>
                  <a:pt x="814688" y="249907"/>
                  <a:pt x="886408" y="251927"/>
                </a:cubicBezTo>
                <a:cubicBezTo>
                  <a:pt x="1076081" y="257270"/>
                  <a:pt x="1265853" y="258147"/>
                  <a:pt x="1455575" y="261257"/>
                </a:cubicBezTo>
                <a:cubicBezTo>
                  <a:pt x="1551991" y="258147"/>
                  <a:pt x="1648603" y="258800"/>
                  <a:pt x="1744824" y="251927"/>
                </a:cubicBezTo>
                <a:cubicBezTo>
                  <a:pt x="1754634" y="251226"/>
                  <a:pt x="1716832" y="242596"/>
                  <a:pt x="1716832" y="24259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" name="Soleil 9"/>
          <p:cNvSpPr/>
          <p:nvPr/>
        </p:nvSpPr>
        <p:spPr>
          <a:xfrm>
            <a:off x="5796136" y="2660644"/>
            <a:ext cx="860749" cy="91237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Soleil 10"/>
          <p:cNvSpPr/>
          <p:nvPr/>
        </p:nvSpPr>
        <p:spPr>
          <a:xfrm>
            <a:off x="3339192" y="2697052"/>
            <a:ext cx="860749" cy="91237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527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charges électriques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Électron </a:t>
            </a:r>
          </a:p>
          <a:p>
            <a:pPr lvl="1"/>
            <a:r>
              <a:rPr lang="fr-CA" dirty="0"/>
              <a:t>Charge électrique négative</a:t>
            </a:r>
          </a:p>
          <a:p>
            <a:r>
              <a:rPr lang="fr-CA" dirty="0"/>
              <a:t>Proton </a:t>
            </a:r>
          </a:p>
          <a:p>
            <a:pPr lvl="1"/>
            <a:r>
              <a:rPr lang="fr-CA" dirty="0"/>
              <a:t>Charge électrique positive</a:t>
            </a:r>
          </a:p>
          <a:p>
            <a:r>
              <a:rPr lang="fr-CA" dirty="0"/>
              <a:t>Neutron </a:t>
            </a:r>
          </a:p>
          <a:p>
            <a:pPr lvl="1"/>
            <a:r>
              <a:rPr lang="fr-CA" dirty="0"/>
              <a:t>Aucune charge électrique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 fil conducteur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272808" cy="561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Principes de l’électricité statique</a:t>
            </a:r>
            <a:br>
              <a:rPr lang="fr-CA" dirty="0"/>
            </a:br>
            <a:r>
              <a:rPr lang="fr-CA" dirty="0"/>
              <a:t>(loi de Coulomb)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03648" y="1556792"/>
          <a:ext cx="68407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>
            <a:off x="3203848" y="3140968"/>
            <a:ext cx="0" cy="720080"/>
          </a:xfrm>
          <a:prstGeom prst="straightConnector1">
            <a:avLst/>
          </a:prstGeom>
          <a:ln w="793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3203848" y="3789040"/>
            <a:ext cx="0" cy="576064"/>
          </a:xfrm>
          <a:prstGeom prst="straightConnector1">
            <a:avLst/>
          </a:prstGeom>
          <a:ln w="793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Espace réservé du contenu 3"/>
          <p:cNvGraphicFramePr>
            <a:graphicFrameLocks/>
          </p:cNvGraphicFramePr>
          <p:nvPr/>
        </p:nvGraphicFramePr>
        <p:xfrm>
          <a:off x="1556048" y="1709192"/>
          <a:ext cx="68407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5868144" y="486916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+ + + + + 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6588224" y="3356992"/>
            <a:ext cx="0" cy="1008112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Électrocinétique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Pile </a:t>
            </a:r>
          </a:p>
          <a:p>
            <a:pPr lvl="1"/>
            <a:r>
              <a:rPr lang="fr-CA" dirty="0"/>
              <a:t>Objet qui accumule des charges électriques</a:t>
            </a:r>
          </a:p>
          <a:p>
            <a:pPr lvl="2"/>
            <a:r>
              <a:rPr lang="fr-CA" dirty="0"/>
              <a:t>Électrode positive: charges +</a:t>
            </a:r>
          </a:p>
          <a:p>
            <a:pPr lvl="2"/>
            <a:r>
              <a:rPr lang="fr-CA" dirty="0"/>
              <a:t>Électrode négative: charges -</a:t>
            </a:r>
          </a:p>
          <a:p>
            <a:r>
              <a:rPr lang="fr-CA" dirty="0"/>
              <a:t>Fil conducteur</a:t>
            </a:r>
          </a:p>
          <a:p>
            <a:pPr lvl="1"/>
            <a:r>
              <a:rPr lang="fr-CA" dirty="0"/>
              <a:t>En cuivre ou en aluminium</a:t>
            </a:r>
          </a:p>
          <a:p>
            <a:pPr lvl="2"/>
            <a:r>
              <a:rPr lang="fr-CA" dirty="0"/>
              <a:t>Laisse passer facilement les électrons dans le fil</a:t>
            </a:r>
          </a:p>
          <a:p>
            <a:pPr lvl="1"/>
            <a:r>
              <a:rPr lang="fr-CA" dirty="0"/>
              <a:t>recouvert d’une gaine de caoutchouc isolante</a:t>
            </a:r>
          </a:p>
          <a:p>
            <a:pPr lvl="2"/>
            <a:r>
              <a:rPr lang="fr-CA" dirty="0"/>
              <a:t>Empêche les électrons de circuler en dehors du fil</a:t>
            </a:r>
          </a:p>
          <a:p>
            <a:pPr lvl="2"/>
            <a:endParaRPr lang="fr-CA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Alessandro Volta (1745 – 1827)</a:t>
            </a:r>
          </a:p>
        </p:txBody>
      </p:sp>
      <p:pic>
        <p:nvPicPr>
          <p:cNvPr id="4" name="Espace réservé du contenu 3" descr="Alessandro_Volta_jpeg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00192" y="1556792"/>
            <a:ext cx="2207488" cy="2719224"/>
          </a:xfrm>
        </p:spPr>
      </p:pic>
      <p:pic>
        <p:nvPicPr>
          <p:cNvPr id="5" name="Image 4" descr="citron_scien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391894"/>
            <a:ext cx="4320480" cy="369401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39552" y="5229200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Il mesura la tension électrique entre une électrode de cuivre et une électrode de zinc dans le citron. Cela donna environ une tension de 1 volt (V).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Pile </a:t>
            </a:r>
          </a:p>
        </p:txBody>
      </p:sp>
      <p:pic>
        <p:nvPicPr>
          <p:cNvPr id="4" name="Espace réservé du contenu 3" descr="Pile_salin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6846" y="1484784"/>
            <a:ext cx="8569966" cy="468052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tension électrique vs pression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59632" y="436510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/>
              <a:t>pile</a:t>
            </a:r>
          </a:p>
        </p:txBody>
      </p:sp>
      <p:pic>
        <p:nvPicPr>
          <p:cNvPr id="7" name="Espace réservé du contenu 6" descr="tensio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3848" y="1700808"/>
            <a:ext cx="5632890" cy="3807077"/>
          </a:xfrm>
        </p:spPr>
      </p:pic>
      <p:cxnSp>
        <p:nvCxnSpPr>
          <p:cNvPr id="9" name="Connecteur droit 8"/>
          <p:cNvCxnSpPr/>
          <p:nvPr/>
        </p:nvCxnSpPr>
        <p:spPr>
          <a:xfrm>
            <a:off x="1043608" y="2276872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043608" y="3212976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55576" y="2996952"/>
            <a:ext cx="57606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899592" y="3212976"/>
            <a:ext cx="2880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83568" y="249289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/>
              <a:t>+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83568" y="3068960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/>
              <a:t>-</a:t>
            </a:r>
          </a:p>
        </p:txBody>
      </p:sp>
      <p:sp>
        <p:nvSpPr>
          <p:cNvPr id="11" name="Ellipse 10"/>
          <p:cNvSpPr/>
          <p:nvPr/>
        </p:nvSpPr>
        <p:spPr>
          <a:xfrm>
            <a:off x="2483768" y="278092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V</a:t>
            </a:r>
          </a:p>
        </p:txBody>
      </p:sp>
      <p:cxnSp>
        <p:nvCxnSpPr>
          <p:cNvPr id="15" name="Forme 14"/>
          <p:cNvCxnSpPr>
            <a:stCxn id="11" idx="0"/>
          </p:cNvCxnSpPr>
          <p:nvPr/>
        </p:nvCxnSpPr>
        <p:spPr>
          <a:xfrm rot="16200000" flipV="1">
            <a:off x="1817694" y="1790818"/>
            <a:ext cx="216024" cy="17641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Forme 18"/>
          <p:cNvCxnSpPr>
            <a:stCxn id="11" idx="4"/>
          </p:cNvCxnSpPr>
          <p:nvPr/>
        </p:nvCxnSpPr>
        <p:spPr>
          <a:xfrm rot="5400000">
            <a:off x="1817694" y="2582906"/>
            <a:ext cx="216024" cy="17641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5" idx="0"/>
          </p:cNvCxnSpPr>
          <p:nvPr/>
        </p:nvCxnSpPr>
        <p:spPr>
          <a:xfrm flipH="1" flipV="1">
            <a:off x="1187624" y="3212976"/>
            <a:ext cx="612068" cy="115212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331640" y="148478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/>
              <a:t>voltmètre</a:t>
            </a:r>
          </a:p>
        </p:txBody>
      </p:sp>
      <p:cxnSp>
        <p:nvCxnSpPr>
          <p:cNvPr id="24" name="Connecteur droit avec flèche 23"/>
          <p:cNvCxnSpPr>
            <a:stCxn id="22" idx="2"/>
            <a:endCxn id="11" idx="0"/>
          </p:cNvCxnSpPr>
          <p:nvPr/>
        </p:nvCxnSpPr>
        <p:spPr>
          <a:xfrm>
            <a:off x="2339752" y="2069559"/>
            <a:ext cx="468052" cy="71136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Atelier #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Atelier #1</Template>
  <TotalTime>704</TotalTime>
  <Words>479</Words>
  <Application>Microsoft Office PowerPoint</Application>
  <PresentationFormat>Affichage à l'écran (4:3)</PresentationFormat>
  <Paragraphs>111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4" baseType="lpstr">
      <vt:lpstr>Arial</vt:lpstr>
      <vt:lpstr>Calibri</vt:lpstr>
      <vt:lpstr>Atelier #1</vt:lpstr>
      <vt:lpstr>Atelier #2</vt:lpstr>
      <vt:lpstr>Un rappel: Les particules atomiques</vt:lpstr>
      <vt:lpstr>Les charges électriques</vt:lpstr>
      <vt:lpstr>Un fil conducteur</vt:lpstr>
      <vt:lpstr>Principes de l’électricité statique (loi de Coulomb)</vt:lpstr>
      <vt:lpstr>Électrocinétique</vt:lpstr>
      <vt:lpstr>Alessandro Volta (1745 – 1827)</vt:lpstr>
      <vt:lpstr>Pile </vt:lpstr>
      <vt:lpstr>tension électrique vs pression</vt:lpstr>
      <vt:lpstr>Ressemblances </vt:lpstr>
      <vt:lpstr>André-Marie Ampère (1775 – 1836)</vt:lpstr>
      <vt:lpstr>Courant </vt:lpstr>
      <vt:lpstr>Pile </vt:lpstr>
      <vt:lpstr>Batterie </vt:lpstr>
      <vt:lpstr>Présentation PowerPoint</vt:lpstr>
      <vt:lpstr>Circuit </vt:lpstr>
      <vt:lpstr>Lampe de poche</vt:lpstr>
      <vt:lpstr>Rappelons-nous</vt:lpstr>
      <vt:lpstr>expériences</vt:lpstr>
      <vt:lpstr>Circuit série </vt:lpstr>
      <vt:lpstr>Circuit en parallèle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#2</dc:title>
  <dc:creator>Paul</dc:creator>
  <cp:lastModifiedBy>Martin Paul</cp:lastModifiedBy>
  <cp:revision>47</cp:revision>
  <dcterms:created xsi:type="dcterms:W3CDTF">2013-01-25T18:40:27Z</dcterms:created>
  <dcterms:modified xsi:type="dcterms:W3CDTF">2023-03-09T20:50:41Z</dcterms:modified>
</cp:coreProperties>
</file>